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2" r:id="rId3"/>
    <p:sldId id="263" r:id="rId4"/>
    <p:sldId id="259" r:id="rId5"/>
    <p:sldId id="272" r:id="rId6"/>
    <p:sldId id="273" r:id="rId7"/>
    <p:sldId id="274" r:id="rId8"/>
    <p:sldId id="275" r:id="rId9"/>
    <p:sldId id="276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46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635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571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442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0852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772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769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05006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9664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2458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97573-A899-4285-BF71-CF58E0E000CA}" type="datetimeFigureOut">
              <a:rPr lang="ru-RU" smtClean="0"/>
              <a:t>29.09.2022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E375D7-505B-4EBC-A85F-00FC7BAAE1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285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87201" y="393657"/>
            <a:ext cx="9430787" cy="7433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«ДОРОЖНИКИ. СТРОИТЕЛЬСТВО ДОРОГ»</a:t>
            </a:r>
            <a:endParaRPr lang="ru-RU" sz="32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b="3312"/>
          <a:stretch/>
        </p:blipFill>
        <p:spPr>
          <a:xfrm>
            <a:off x="3891202" y="1224237"/>
            <a:ext cx="4422784" cy="32055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084" y="3972567"/>
            <a:ext cx="4023827" cy="2672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3519" y="3972567"/>
            <a:ext cx="4002735" cy="26718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70155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4966" y="171565"/>
            <a:ext cx="114095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Словесная 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игра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: «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Угадай, кто, что делает </a:t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в строительстве 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дорог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»</a:t>
            </a:r>
            <a: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/>
            </a:r>
            <a:br>
              <a:rPr lang="ru-RU" sz="32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</a:br>
            <a:r>
              <a:rPr lang="ru-RU" sz="20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(для детей старшего возраста</a:t>
            </a:r>
            <a:r>
              <a:rPr lang="ru-RU" sz="20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)</a:t>
            </a:r>
            <a:endParaRPr lang="ru-RU" sz="20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18245" y="206203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Цель: 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Расширение и уточнение  знаний детей о строительных профессиях.</a:t>
            </a: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18245" y="345292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Ход игры: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предложить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детям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400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отгадать 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профессии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 За правильный ответ, ребенку выдается карточка с отгаданной профессией, прикрепляется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бейджик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 Инструктор спрашивает детей так, чтобы каждый смог дать один ответ и получить карточку и </a:t>
            </a:r>
            <a:r>
              <a:rPr lang="ru-RU" sz="2400" dirty="0" err="1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бейджик</a:t>
            </a:r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.</a:t>
            </a:r>
            <a:endParaRPr lang="ru-RU" sz="2400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730" y="1800826"/>
            <a:ext cx="4341942" cy="4675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0653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27382" y="1909154"/>
            <a:ext cx="368883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проектирует </a:t>
            </a: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д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ороги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?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6" name="Облако 5"/>
          <p:cNvSpPr/>
          <p:nvPr/>
        </p:nvSpPr>
        <p:spPr>
          <a:xfrm>
            <a:off x="5813946" y="1009935"/>
            <a:ext cx="5295332" cy="3398292"/>
          </a:xfrm>
          <a:prstGeom prst="cloud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11" y="313898"/>
            <a:ext cx="4557994" cy="635303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4699060" y="5837409"/>
            <a:ext cx="388600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ПРОЕКТИРОВЩИК</a:t>
            </a:r>
          </a:p>
        </p:txBody>
      </p:sp>
    </p:spTree>
    <p:extLst>
      <p:ext uri="{BB962C8B-B14F-4D97-AF65-F5344CB8AC3E}">
        <p14:creationId xmlns:p14="http://schemas.microsoft.com/office/powerpoint/2010/main" val="612953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5308978" y="436728"/>
            <a:ext cx="6332561" cy="3684896"/>
          </a:xfrm>
          <a:prstGeom prst="cloud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5450005" y="1556180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Кто составляет </a:t>
            </a:r>
          </a:p>
          <a:p>
            <a:pPr algn="ctr"/>
            <a:r>
              <a:rPr lang="ru-RU" sz="2800" b="1" dirty="0" smtClean="0">
                <a:latin typeface="Bookman Old Style" panose="02050604050505020204" pitchFamily="18" charset="0"/>
              </a:rPr>
              <a:t>план – схему дороги?</a:t>
            </a:r>
            <a:endParaRPr lang="ru-RU" sz="2800" b="1" dirty="0">
              <a:latin typeface="Bookman Old Style" panose="0205060405050502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791" y="436728"/>
            <a:ext cx="4925188" cy="64440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450005" y="5659988"/>
            <a:ext cx="468910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ИНЖЕНЕР-СТРОИТЕЛЬ</a:t>
            </a:r>
          </a:p>
        </p:txBody>
      </p:sp>
    </p:spTree>
    <p:extLst>
      <p:ext uri="{BB962C8B-B14F-4D97-AF65-F5344CB8AC3E}">
        <p14:creationId xmlns:p14="http://schemas.microsoft.com/office/powerpoint/2010/main" val="90299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27593" y="1565112"/>
            <a:ext cx="544545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занимается хранением и выдачей строительных материалов?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677468" y="859809"/>
            <a:ext cx="5745707" cy="3466531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520" t="4997" r="5125" b="6152"/>
          <a:stretch/>
        </p:blipFill>
        <p:spPr>
          <a:xfrm>
            <a:off x="491319" y="859809"/>
            <a:ext cx="4544706" cy="5515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718412" y="5796466"/>
            <a:ext cx="28440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КЛАДОВЩИК</a:t>
            </a:r>
          </a:p>
        </p:txBody>
      </p:sp>
    </p:spTree>
    <p:extLst>
      <p:ext uri="{BB962C8B-B14F-4D97-AF65-F5344CB8AC3E}">
        <p14:creationId xmlns:p14="http://schemas.microsoft.com/office/powerpoint/2010/main" val="32093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022891" y="1330290"/>
            <a:ext cx="449466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о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существляет перевозку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строительных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материалов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?</a:t>
            </a:r>
            <a:endParaRPr lang="ru-RU" sz="2800" b="1" dirty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лако 2"/>
          <p:cNvSpPr/>
          <p:nvPr/>
        </p:nvSpPr>
        <p:spPr>
          <a:xfrm>
            <a:off x="5568286" y="532261"/>
            <a:ext cx="5609230" cy="3411941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5694" t="4229" r="5811" b="5616"/>
          <a:stretch/>
        </p:blipFill>
        <p:spPr>
          <a:xfrm>
            <a:off x="668739" y="641446"/>
            <a:ext cx="4270951" cy="5486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5568286" y="5482566"/>
            <a:ext cx="23326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ВОДИТЕЛЬ</a:t>
            </a:r>
          </a:p>
        </p:txBody>
      </p:sp>
    </p:spTree>
    <p:extLst>
      <p:ext uri="{BB962C8B-B14F-4D97-AF65-F5344CB8AC3E}">
        <p14:creationId xmlns:p14="http://schemas.microsoft.com/office/powerpoint/2010/main" val="3217776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6395" y="1274719"/>
            <a:ext cx="429297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Кто организует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и контролирует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работу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специалистов 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на </a:t>
            </a:r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рабочем </a:t>
            </a:r>
            <a:endParaRPr lang="ru-RU" sz="2800" b="1" dirty="0" smtClean="0">
              <a:solidFill>
                <a:schemeClr val="accent5">
                  <a:lumMod val="50000"/>
                </a:schemeClr>
              </a:solidFill>
              <a:latin typeface="Bookman Old Style" panose="02050604050505020204" pitchFamily="18" charset="0"/>
            </a:endParaRPr>
          </a:p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у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  <a:latin typeface="Bookman Old Style" panose="02050604050505020204" pitchFamily="18" charset="0"/>
              </a:rPr>
              <a:t>частке</a:t>
            </a:r>
            <a:r>
              <a:rPr lang="ru-RU" dirty="0"/>
              <a:t>?</a:t>
            </a:r>
            <a:endParaRPr lang="ru-RU" dirty="0"/>
          </a:p>
        </p:txBody>
      </p:sp>
      <p:sp>
        <p:nvSpPr>
          <p:cNvPr id="3" name="Облако 2"/>
          <p:cNvSpPr/>
          <p:nvPr/>
        </p:nvSpPr>
        <p:spPr>
          <a:xfrm>
            <a:off x="655094" y="736980"/>
            <a:ext cx="5595582" cy="3753134"/>
          </a:xfrm>
          <a:prstGeom prst="cloud">
            <a:avLst/>
          </a:prstGeom>
          <a:noFill/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7217" t="4672" r="7061" b="5621"/>
          <a:stretch/>
        </p:blipFill>
        <p:spPr>
          <a:xfrm>
            <a:off x="7233313" y="717893"/>
            <a:ext cx="4217158" cy="5669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Прямоугольник 4"/>
          <p:cNvSpPr/>
          <p:nvPr/>
        </p:nvSpPr>
        <p:spPr>
          <a:xfrm>
            <a:off x="4222835" y="5155021"/>
            <a:ext cx="17572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ПРОРАБ</a:t>
            </a:r>
          </a:p>
        </p:txBody>
      </p:sp>
    </p:spTree>
    <p:extLst>
      <p:ext uri="{BB962C8B-B14F-4D97-AF65-F5344CB8AC3E}">
        <p14:creationId xmlns:p14="http://schemas.microsoft.com/office/powerpoint/2010/main" val="352787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5798" t="3907" r="5012" b="4388"/>
          <a:stretch/>
        </p:blipFill>
        <p:spPr>
          <a:xfrm>
            <a:off x="6491785" y="523859"/>
            <a:ext cx="4303594" cy="5685873"/>
          </a:xfrm>
          <a:prstGeom prst="rect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</p:pic>
      <p:sp>
        <p:nvSpPr>
          <p:cNvPr id="3" name="Прямоугольник 2"/>
          <p:cNvSpPr/>
          <p:nvPr/>
        </p:nvSpPr>
        <p:spPr>
          <a:xfrm>
            <a:off x="-336645" y="1167854"/>
            <a:ext cx="6096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smtClean="0">
                <a:latin typeface="Bookman Old Style" panose="02050604050505020204" pitchFamily="18" charset="0"/>
              </a:rPr>
              <a:t>Кто выполняет </a:t>
            </a:r>
            <a:endParaRPr lang="ru-RU" sz="2400" b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монтаж</a:t>
            </a:r>
            <a:endParaRPr lang="ru-RU" sz="2400" b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элементов</a:t>
            </a:r>
            <a:endParaRPr lang="ru-RU" sz="2400" b="1" dirty="0" smtClean="0">
              <a:latin typeface="Bookman Old Style" panose="02050604050505020204" pitchFamily="18" charset="0"/>
            </a:endParaRPr>
          </a:p>
          <a:p>
            <a:pPr algn="ctr"/>
            <a:r>
              <a:rPr lang="ru-RU" sz="2400" b="1" dirty="0" smtClean="0">
                <a:latin typeface="Bookman Old Style" panose="02050604050505020204" pitchFamily="18" charset="0"/>
              </a:rPr>
              <a:t> </a:t>
            </a:r>
            <a:r>
              <a:rPr lang="ru-RU" sz="2400" b="1" dirty="0" smtClean="0">
                <a:latin typeface="Bookman Old Style" panose="02050604050505020204" pitchFamily="18" charset="0"/>
              </a:rPr>
              <a:t>дороги?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4" name="Облако 3"/>
          <p:cNvSpPr/>
          <p:nvPr/>
        </p:nvSpPr>
        <p:spPr>
          <a:xfrm>
            <a:off x="395785" y="395784"/>
            <a:ext cx="4722125" cy="3370997"/>
          </a:xfrm>
          <a:prstGeom prst="cloud">
            <a:avLst/>
          </a:prstGeom>
          <a:noFill/>
          <a:ln w="762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346816" y="5359737"/>
            <a:ext cx="28857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</a:rPr>
              <a:t>МОНТАЖНИК</a:t>
            </a:r>
          </a:p>
        </p:txBody>
      </p:sp>
    </p:spTree>
    <p:extLst>
      <p:ext uri="{BB962C8B-B14F-4D97-AF65-F5344CB8AC3E}">
        <p14:creationId xmlns:p14="http://schemas.microsoft.com/office/powerpoint/2010/main" val="73144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953774"/>
            <a:ext cx="5404513" cy="39884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3691" y="1947436"/>
            <a:ext cx="4719043" cy="328757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371" y="3316406"/>
            <a:ext cx="4805939" cy="3149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812800" y="182880"/>
            <a:ext cx="103733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строительстве дорог принимают участие много разных специалистов. Они трудятся на природе, не находятся на одном месте, от их работы зависит уровень развития населённых пунктов, а также безопасность водителей, пассажиров и пешеходов.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430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889" y="1929556"/>
            <a:ext cx="4991350" cy="37415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3386" y="1569660"/>
            <a:ext cx="4344222" cy="28837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64070" y="4060162"/>
            <a:ext cx="4053386" cy="2622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584350" y="233680"/>
            <a:ext cx="107594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Рабочие не просто строят дороги, воздвигают мосты, ремонтируют дорожное полотно, они соединяют города с посёлками, дают возможность передвигаться из одного пункта в другой, на их плечах лежит и содержание дорог.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640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8991" y="676693"/>
            <a:ext cx="371403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Проектировщик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3310" y="2096219"/>
            <a:ext cx="5598290" cy="3725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509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7578" y="1543204"/>
            <a:ext cx="6235781" cy="489281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77268" y="548640"/>
            <a:ext cx="421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Инженер - строитель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389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VETA\Downloads\кладовщик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953" y="2049463"/>
            <a:ext cx="5790247" cy="3853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03040" y="731520"/>
            <a:ext cx="3982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Кладовщик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499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SVETA\Downloads\водител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592" y="1907223"/>
            <a:ext cx="5891847" cy="392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77360" y="558800"/>
            <a:ext cx="27025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Водитель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90701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SVETA\Downloads\прора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1238250"/>
            <a:ext cx="7620000" cy="438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93920" y="335280"/>
            <a:ext cx="1879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Прораб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48534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SVETA\Downloads\монтажник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1979295"/>
            <a:ext cx="8458200" cy="375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434840" y="670560"/>
            <a:ext cx="3322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Монтажник</a:t>
            </a:r>
            <a:endParaRPr lang="en-US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001705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188</Words>
  <Application>Microsoft Office PowerPoint</Application>
  <PresentationFormat>Произвольный</PresentationFormat>
  <Paragraphs>33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SVETA</cp:lastModifiedBy>
  <cp:revision>47</cp:revision>
  <dcterms:created xsi:type="dcterms:W3CDTF">2022-08-17T14:35:34Z</dcterms:created>
  <dcterms:modified xsi:type="dcterms:W3CDTF">2022-09-29T13:51:46Z</dcterms:modified>
</cp:coreProperties>
</file>