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4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021" y="-4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F967B-A8F6-4B63-AC42-6760D6F8B0A8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E7570-D7F3-49B5-AFD4-EA8AEDF21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451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F967B-A8F6-4B63-AC42-6760D6F8B0A8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E7570-D7F3-49B5-AFD4-EA8AEDF21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894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F967B-A8F6-4B63-AC42-6760D6F8B0A8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E7570-D7F3-49B5-AFD4-EA8AEDF21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201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F967B-A8F6-4B63-AC42-6760D6F8B0A8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E7570-D7F3-49B5-AFD4-EA8AEDF21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852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F967B-A8F6-4B63-AC42-6760D6F8B0A8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E7570-D7F3-49B5-AFD4-EA8AEDF21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997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F967B-A8F6-4B63-AC42-6760D6F8B0A8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E7570-D7F3-49B5-AFD4-EA8AEDF21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272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F967B-A8F6-4B63-AC42-6760D6F8B0A8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E7570-D7F3-49B5-AFD4-EA8AEDF21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531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F967B-A8F6-4B63-AC42-6760D6F8B0A8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E7570-D7F3-49B5-AFD4-EA8AEDF21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776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F967B-A8F6-4B63-AC42-6760D6F8B0A8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E7570-D7F3-49B5-AFD4-EA8AEDF21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591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F967B-A8F6-4B63-AC42-6760D6F8B0A8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E7570-D7F3-49B5-AFD4-EA8AEDF21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868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F967B-A8F6-4B63-AC42-6760D6F8B0A8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E7570-D7F3-49B5-AFD4-EA8AEDF21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714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BF967B-A8F6-4B63-AC42-6760D6F8B0A8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E7570-D7F3-49B5-AFD4-EA8AEDF21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885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470025"/>
          </a:xfrm>
        </p:spPr>
        <p:txBody>
          <a:bodyPr>
            <a:noAutofit/>
          </a:bodyPr>
          <a:lstStyle/>
          <a:p>
            <a:r>
              <a:rPr lang="ru-RU" sz="3200" dirty="0" smtClean="0"/>
              <a:t>Домашний </a:t>
            </a:r>
            <a:r>
              <a:rPr lang="en-US" sz="3200" dirty="0" smtClean="0"/>
              <a:t>BABY-SCRUM-</a:t>
            </a:r>
            <a:r>
              <a:rPr lang="ru-RU" sz="3200" dirty="0" smtClean="0"/>
              <a:t>удобный инструмент для привлечения дошкольника к выполнению домашних обязанностей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0032" y="3573016"/>
            <a:ext cx="3920480" cy="17526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Подготовила: старший воспитатель МБ ДОУ </a:t>
            </a:r>
            <a:r>
              <a:rPr lang="ru-RU" sz="2000" dirty="0" err="1"/>
              <a:t>П</a:t>
            </a:r>
            <a:r>
              <a:rPr lang="ru-RU" sz="2000" dirty="0" err="1" smtClean="0"/>
              <a:t>очинковского</a:t>
            </a:r>
            <a:r>
              <a:rPr lang="ru-RU" sz="2000" dirty="0" smtClean="0"/>
              <a:t> детского  сада №6 Петрова Н.Е.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548680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III Региональный семинар </a:t>
            </a:r>
          </a:p>
          <a:p>
            <a:pPr algn="ctr"/>
            <a:r>
              <a:rPr lang="ru-RU" dirty="0" smtClean="0"/>
              <a:t>«ОТ ТЕОРИИ К ПРАКТИКЕ: БЕРЕЖЛИВЫЕ ТЕХНОЛОГИИ В СЕМЬЕ - 2024»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164240" y="5661248"/>
            <a:ext cx="25274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Нижегородская область</a:t>
            </a:r>
          </a:p>
          <a:p>
            <a:pPr algn="ctr"/>
            <a:r>
              <a:rPr lang="ru-RU" dirty="0"/>
              <a:t>с</a:t>
            </a:r>
            <a:r>
              <a:rPr lang="ru-RU" dirty="0" smtClean="0"/>
              <a:t>. Починки</a:t>
            </a:r>
          </a:p>
          <a:p>
            <a:pPr algn="ctr"/>
            <a:r>
              <a:rPr lang="ru-RU" dirty="0" smtClean="0"/>
              <a:t>2024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8187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76672"/>
            <a:ext cx="7472528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3084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8626632" cy="5469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9179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8446206" cy="4949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2229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SAD 6\Desktop\В госпаблик\photo_2024-11-28_08-53-55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634"/>
            <a:ext cx="8456488" cy="6342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35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SAD 6\Desktop\В госпаблик\photo_2024-11-27_21-17-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4482498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12" y="206896"/>
            <a:ext cx="4414800" cy="58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382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AD 6\Desktop\В госпаблик\photo_2024-11-27_21-51-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4236132" cy="5648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AD 6\Desktop\В госпаблик\photo_2024-11-27_22-11-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50528"/>
            <a:ext cx="4213752" cy="561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3706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38"/>
          <a:stretch/>
        </p:blipFill>
        <p:spPr bwMode="auto">
          <a:xfrm>
            <a:off x="1691680" y="332656"/>
            <a:ext cx="5400600" cy="6233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6862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2646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47</Words>
  <Application>Microsoft Office PowerPoint</Application>
  <PresentationFormat>Экран (4:3)</PresentationFormat>
  <Paragraphs>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Домашний BABY-SCRUM-удобный инструмент для привлечения дошкольника к выполнению домашних обязанностей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Домашний BABY-SCRUM-удобный инструмент для привлечения дошкольника к домашним обязанностям</dc:title>
  <dc:creator>SAD 6</dc:creator>
  <cp:lastModifiedBy>SAD 6</cp:lastModifiedBy>
  <cp:revision>4</cp:revision>
  <dcterms:created xsi:type="dcterms:W3CDTF">2024-11-27T07:48:43Z</dcterms:created>
  <dcterms:modified xsi:type="dcterms:W3CDTF">2024-11-28T05:58:55Z</dcterms:modified>
</cp:coreProperties>
</file>