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71" r:id="rId5"/>
    <p:sldId id="262" r:id="rId6"/>
    <p:sldId id="264" r:id="rId7"/>
    <p:sldId id="263" r:id="rId8"/>
    <p:sldId id="265" r:id="rId9"/>
    <p:sldId id="272" r:id="rId10"/>
    <p:sldId id="274" r:id="rId11"/>
    <p:sldId id="278" r:id="rId12"/>
    <p:sldId id="273" r:id="rId13"/>
    <p:sldId id="275" r:id="rId14"/>
    <p:sldId id="277" r:id="rId15"/>
    <p:sldId id="266" r:id="rId16"/>
    <p:sldId id="267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59" autoAdjust="0"/>
    <p:restoredTop sz="94615" autoAdjust="0"/>
  </p:normalViewPr>
  <p:slideViewPr>
    <p:cSldViewPr>
      <p:cViewPr varScale="1">
        <p:scale>
          <a:sx n="70" d="100"/>
          <a:sy n="70" d="100"/>
        </p:scale>
        <p:origin x="-630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40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642918"/>
            <a:ext cx="8424936" cy="864095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семинар «Использование бережливых технологий как средство повышения эффективности деятельности дошкольных образовательных организаций»</a:t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1785926"/>
            <a:ext cx="8640960" cy="341351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«Оптимизация процесса организации режимных моментов в группе раннего возраста через систему визуализации»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29190" y="3571876"/>
            <a:ext cx="3816424" cy="1414251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  воспитатель высшей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квалификационной  МБ ДОУ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Починковскогодетского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сада №6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Балдаева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Владимировна</a:t>
            </a: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0430" y="5929330"/>
            <a:ext cx="2160239" cy="457200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Починки 2023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53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7984" y="0"/>
            <a:ext cx="4716016" cy="3587262"/>
          </a:xfrm>
        </p:spPr>
        <p:txBody>
          <a:bodyPr/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Целевое состояние процесса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Групповая комната </a:t>
            </a:r>
            <a:r>
              <a:rPr lang="ru-RU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физкультурное занятие</a:t>
            </a:r>
            <a:br>
              <a:rPr lang="ru-RU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Стало:</a:t>
            </a:r>
            <a:endParaRPr lang="ru-RU" sz="2800" dirty="0"/>
          </a:p>
        </p:txBody>
      </p:sp>
      <p:pic>
        <p:nvPicPr>
          <p:cNvPr id="2051" name="Picture 3" descr="C:\Users\ар\Desktop\бережл.технологии\IMG_20230213_1052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ар\Desktop\бережл.технологии\IMG_20230213_10463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45024"/>
            <a:ext cx="4041775" cy="303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ар\Desktop\бережл.технологии\IMG_20230213_1047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573016"/>
            <a:ext cx="4041775" cy="303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451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116632"/>
            <a:ext cx="3970784" cy="3456384"/>
          </a:xfrm>
        </p:spPr>
        <p:txBody>
          <a:bodyPr/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Целевое состояние процесса </a:t>
            </a: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Групповая 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комната </a:t>
            </a:r>
            <a:r>
              <a:rPr lang="ru-RU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музыкальное </a:t>
            </a:r>
            <a:r>
              <a:rPr lang="ru-RU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</a:t>
            </a:r>
            <a:br>
              <a:rPr lang="ru-RU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Стало:</a:t>
            </a:r>
            <a:endParaRPr lang="ru-RU" dirty="0"/>
          </a:p>
        </p:txBody>
      </p:sp>
      <p:pic>
        <p:nvPicPr>
          <p:cNvPr id="2050" name="Picture 2" descr="C:\Users\ар\Desktop\бережл.технологии\IMG_20230214_10285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260648"/>
            <a:ext cx="4041774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29000"/>
            <a:ext cx="4041775" cy="3174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Users\ар\Desktop\бережл.технологии\IMG_20230214_10225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73016"/>
            <a:ext cx="3926697" cy="303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5521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060848"/>
          </a:xfrm>
        </p:spPr>
        <p:txBody>
          <a:bodyPr/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Текущее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процесса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C:\Users\ар\Desktop\бережл.технологии\IMG_20230216_13491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712"/>
            <a:ext cx="5472608" cy="5606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228184" y="1916832"/>
            <a:ext cx="2458616" cy="4536504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Лестница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Было:</a:t>
            </a:r>
            <a:endParaRPr lang="ru-RU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054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728192"/>
          </a:xfrm>
        </p:spPr>
        <p:txBody>
          <a:bodyPr/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Целевое состояние процесса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Лестница</a:t>
            </a:r>
            <a:b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Стало:</a:t>
            </a:r>
            <a:endParaRPr lang="ru-RU" sz="2800" dirty="0">
              <a:solidFill>
                <a:srgbClr val="00B050"/>
              </a:solidFill>
            </a:endParaRPr>
          </a:p>
        </p:txBody>
      </p:sp>
      <p:pic>
        <p:nvPicPr>
          <p:cNvPr id="7" name="Picture 2" descr="C:\Users\ар\Desktop\Лестница\IMG_20230215_10182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16832"/>
            <a:ext cx="3672408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ар\Desktop\Лестница\IMG_20230215_10204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988840"/>
            <a:ext cx="3744416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1202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2776"/>
          </a:xfrm>
        </p:spPr>
        <p:txBody>
          <a:bodyPr/>
          <a:lstStyle/>
          <a:p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Лестница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Стало:</a:t>
            </a:r>
            <a:endParaRPr lang="ru-RU" sz="2800" dirty="0"/>
          </a:p>
        </p:txBody>
      </p:sp>
      <p:pic>
        <p:nvPicPr>
          <p:cNvPr id="1026" name="Picture 2" descr="C:\Users\ар\Desktop\Лестница\IMG_20230215_10224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00200"/>
            <a:ext cx="3960440" cy="48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р\Desktop\Лестница\IMG_20230215_10201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00200"/>
            <a:ext cx="3888432" cy="48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480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65760" y="1340768"/>
            <a:ext cx="8310696" cy="518457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Сократилось время сбора на прогулку.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Дети, особенно самые маленькие, стали быстрее и точнее находить свои полотенца. 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Облегчился труд для педагогов и других сотрудников детского сада, помогающих одевать и раздевать детей.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 быстрее встают в круг, что позволяет больше времени уделить игровым заданиям, физическим упражнениям, танцам и играм.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необходимости,  воспитанники  в сопровождении  взрослых увереннее поднимаются по лестнице на второй этаж, а затем спускаются. Это повышает безопасность детей.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Удовлетворённость со стороны родителей, особенно бабушек и дедушек, так как они реже приводят детей и бывает сложно найти нужный шкафчик.</a:t>
            </a:r>
          </a:p>
        </p:txBody>
      </p:sp>
    </p:spTree>
    <p:extLst>
      <p:ext uri="{BB962C8B-B14F-4D97-AF65-F5344CB8AC3E}">
        <p14:creationId xmlns:p14="http://schemas.microsoft.com/office/powerpoint/2010/main" val="5441594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Транслирование опыта работы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7544" y="1484784"/>
            <a:ext cx="8219256" cy="4824536"/>
          </a:xfrm>
          <a:noFill/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на педагогическом совете (апрель 2022)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Презентация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 районном  методическом объединении воспитателей  по интеллектуальному развитию детей дошкольного возраста (июнь 2022)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проекта на сайте ДОУ.</a:t>
            </a: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89042"/>
            <a:ext cx="3236913" cy="2522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789041"/>
            <a:ext cx="2088231" cy="2414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7176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ар\Desktop\фото к Бережливым технологиям\IMG_20220425_1045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1340768"/>
            <a:ext cx="7416823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065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95536" y="908720"/>
            <a:ext cx="8176992" cy="5616624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Потеря времени в процессе  организации режимных моментов: сбора и возвращения с прогулки, во время умывания и мытья рук, построения в круг на физкультурном и музыкальном занятиях, утренней зарядки, организации процесса передвижения малышей по лестнице на второй этаж и обратно.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«перегрева» малышей в процессе сбора на прогулку и, как следствие, повышение заболеваемости детей. 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привлечения дополнительных сотрудников </a:t>
            </a:r>
            <a:r>
              <a:rPr lang="ru-RU" sz="1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организации режимных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моментов.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Отвлечение сотрудников от непосредственных должностных обязанностей.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процесса формирования самостоятельности дошкольников.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необходимость смены педагога на группе облегчится процесс адаптации нового воспитателя в группе.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риска получения травм воспитанниками.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времени пребывания детей  на свежем воздухе.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Лишние движения воспитанников (открывание-закрывание дверок шкафчика, переход от шкафчика к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банкетке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424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75456"/>
            <a:ext cx="8229600" cy="3096344"/>
          </a:xfrm>
        </p:spPr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Внедрить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дополнительную визуализацию, направленную на повышение безопасности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(подъём на второй этаж),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потерь времени в процессе одевания на прогулку (раздевания с прогулки),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умывания и мытья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рук, в процессе построения в круг.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повышение эффективности организации образовательной      деятельности в ДОУ;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освобождение времени для совместного творчества с детьми и самостоятельной деятельности в режимных моментах;</a:t>
            </a:r>
          </a:p>
          <a:p>
            <a:pPr algn="just">
              <a:buFontTx/>
              <a:buChar char="-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безопасности  и здоровья  детей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удовлетворённости родителей качеством образовательных услуг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бережливого сознания всех участников образовательного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490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проекта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проведения: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 ДОУ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№6, группа раннего возраста.</a:t>
            </a:r>
          </a:p>
          <a:p>
            <a:pPr>
              <a:buNone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проведения: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апреля – 29 апреля.</a:t>
            </a:r>
          </a:p>
          <a:p>
            <a:pPr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Балдаева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Е.В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Участники: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группы, старший воспитатель, помощник  воспитателя, дети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Предварительная работа: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прохождение курсов педагогами ДОУ.</a:t>
            </a:r>
          </a:p>
          <a:p>
            <a:pPr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проекта: 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Подготовительный: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наблюдение, постановка цели, определение задач.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Основной: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фотографирование детей, изготовление маркеров пространства, визуализация выбранных помещений.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Заключительный: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 за действиями родителей, бабушек, испытание маркировки на практике.</a:t>
            </a: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664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060848"/>
          </a:xfrm>
        </p:spPr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Текущее состояние процесса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Приёмная комната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Было: </a:t>
            </a:r>
            <a:endParaRPr lang="ru-RU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ар\Desktop\фото к Бережливым технологиям\IMG_20220506_10201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76" y="2060848"/>
            <a:ext cx="352318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р\Desktop\фото к Бережливым технологиям\IMG_20220516_16343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132856"/>
            <a:ext cx="360040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592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016224"/>
          </a:xfrm>
        </p:spPr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Целевое состояние процесса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Приёмная комната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ар\Desktop\фото к Бережливым технологиям\IMG_20220516_16470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2708921"/>
            <a:ext cx="4041775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р\Desktop\фото к Бережливым технологиям\IMG_20220516_16473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708920"/>
            <a:ext cx="4038600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048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"/>
            <a:ext cx="8219256" cy="2297723"/>
          </a:xfrm>
        </p:spPr>
        <p:txBody>
          <a:bodyPr/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Текущее состояние процесса</a:t>
            </a: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Умывальная комната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Было:</a:t>
            </a:r>
            <a:endParaRPr lang="ru-RU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ар\Desktop\бережл.технологии\IMG_20230216_13472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68960"/>
            <a:ext cx="4041775" cy="303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ар\Desktop\бережл.технологии\IMG_20230216_13461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068960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388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0"/>
            <a:ext cx="7211144" cy="2276872"/>
          </a:xfrm>
        </p:spPr>
        <p:txBody>
          <a:bodyPr/>
          <a:lstStyle/>
          <a:p>
            <a:pPr algn="l"/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Целевое состояние процесса </a:t>
            </a: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Умывальная комната</a:t>
            </a:r>
            <a:b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Стало:</a:t>
            </a:r>
            <a:endParaRPr lang="ru-RU" sz="2800" dirty="0">
              <a:solidFill>
                <a:srgbClr val="00B050"/>
              </a:solidFill>
            </a:endParaRPr>
          </a:p>
        </p:txBody>
      </p:sp>
      <p:pic>
        <p:nvPicPr>
          <p:cNvPr id="6" name="Picture 2" descr="C:\Users\ар\Desktop\бережл.технологии\IMG_20230216_16332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96952"/>
            <a:ext cx="4206875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р\Desktop\бережл.технологии\IMG_20230216_16343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628800"/>
            <a:ext cx="3490168" cy="48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468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5733" y="188639"/>
            <a:ext cx="8229600" cy="1980129"/>
          </a:xfrm>
        </p:spPr>
        <p:txBody>
          <a:bodyPr/>
          <a:lstStyle/>
          <a:p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Текущее состояние процесса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Групповая комната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Было:</a:t>
            </a:r>
            <a:endParaRPr lang="ru-RU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ар\Desktop\бережл.технологии\IMG_20230213_10565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20888"/>
            <a:ext cx="4041775" cy="303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р\Desktop\бережл.технологии\IMG_20230214_10322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826" y="2420888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14010" y="5763217"/>
            <a:ext cx="4032448" cy="79208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Физкультурное занятие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44008" y="5763217"/>
            <a:ext cx="4104456" cy="783069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Музыка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1082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2337</TotalTime>
  <Words>544</Words>
  <Application>Microsoft Office PowerPoint</Application>
  <PresentationFormat>Экран (4:3)</PresentationFormat>
  <Paragraphs>61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Исполнительная</vt:lpstr>
      <vt:lpstr>Региональный семинар «Использование бережливых технологий как средство повышения эффективности деятельности дошкольных образовательных организаций» </vt:lpstr>
      <vt:lpstr>Актуальность</vt:lpstr>
      <vt:lpstr>Цель:  </vt:lpstr>
      <vt:lpstr>Характеристики проекта</vt:lpstr>
      <vt:lpstr>Текущее состояние процесса Приёмная комната Было: </vt:lpstr>
      <vt:lpstr>Целевое состояние процесса Приёмная комната Стало:</vt:lpstr>
      <vt:lpstr>Текущее состояние процесса Умывальная комната Было:</vt:lpstr>
      <vt:lpstr> Целевое состояние процесса Умывальная комната Стало:</vt:lpstr>
      <vt:lpstr>  Текущее состояние процесса  Групповая комната Было:</vt:lpstr>
      <vt:lpstr>Целевое состояние процесса  Групповая комната физкультурное занятие Стало:</vt:lpstr>
      <vt:lpstr>Целевое состояние процесса Групповая комната музыкальное занятие Стало:</vt:lpstr>
      <vt:lpstr>Текущее состояние процесса   : </vt:lpstr>
      <vt:lpstr>Целевое состояние процесса  Лестница Стало:</vt:lpstr>
      <vt:lpstr>Лестница Стало:</vt:lpstr>
      <vt:lpstr>Итоги</vt:lpstr>
      <vt:lpstr>Транслирование опыта работы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Починковский детский сад №6</dc:title>
  <dc:creator>ар</dc:creator>
  <cp:lastModifiedBy>ар</cp:lastModifiedBy>
  <cp:revision>104</cp:revision>
  <dcterms:created xsi:type="dcterms:W3CDTF">2022-05-04T11:50:03Z</dcterms:created>
  <dcterms:modified xsi:type="dcterms:W3CDTF">2023-02-17T05:18:47Z</dcterms:modified>
</cp:coreProperties>
</file>