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68" r:id="rId5"/>
    <p:sldId id="269" r:id="rId6"/>
    <p:sldId id="270" r:id="rId7"/>
    <p:sldId id="271" r:id="rId8"/>
    <p:sldId id="272" r:id="rId9"/>
    <p:sldId id="274" r:id="rId10"/>
    <p:sldId id="273" r:id="rId11"/>
  </p:sldIdLst>
  <p:sldSz cx="9144000" cy="5715000" type="screen16x1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50" autoAdjust="0"/>
    <p:restoredTop sz="84007" autoAdjust="0"/>
  </p:normalViewPr>
  <p:slideViewPr>
    <p:cSldViewPr>
      <p:cViewPr varScale="1">
        <p:scale>
          <a:sx n="89" d="100"/>
          <a:sy n="89" d="100"/>
        </p:scale>
        <p:origin x="906" y="78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28EE1-D09F-424B-8527-F2AD0A63E2AD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1C411-5A4A-4ACD-BA5A-7403A960D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AC37F-6945-4205-A82B-FF44DE6DEA27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081B4-CC13-4020-8A3E-8F66C13D1C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391A0-583E-4BCD-B3B6-4D14B0F858FB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26A13-B62E-413C-BE05-61872BA5F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16711-A727-47AE-9767-13879A41A78B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9BC09-5AC5-45CD-9FD7-2CCAEB217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66321-AAF4-4A49-AC47-357EEE76F325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1B839-E84D-405A-9A74-0B7972ECCC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CE147-11BA-4312-B0A8-C3FE8BB3BDAD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6DF8D-D68D-4430-A6EA-9FCE7EEEF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8F0EE-63CD-4A21-8951-0B3EB8A6B28C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2C8ED-5B56-4697-A640-E2125AD602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0AB60-BA0D-49A1-A70A-0DC2F37BCD0A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2D55-54E5-45C2-996E-D578282A16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7F991-F5CC-4632-A87F-732A20F66595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7B454-4015-4AEC-84E7-479F86A48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FE0BE-5BB9-4CC2-B06B-612FD248AAA1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C5320-CA9A-4E6C-9D0D-35E44E4B2D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ED1222-D83A-4EC0-B13C-135B05498095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8452D-AB5C-44E4-A322-ECC1B471C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5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28600"/>
            <a:ext cx="82296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333500"/>
            <a:ext cx="822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DCFFD4-30AE-4168-BD5A-755539D412DB}" type="datetimeFigureOut">
              <a:rPr lang="ru-RU"/>
              <a:pPr>
                <a:defRPr/>
              </a:pPr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7488"/>
            <a:ext cx="2895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7488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523EEDA-0041-4B1E-88DB-9D1BE988AE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4213" y="120650"/>
            <a:ext cx="7772400" cy="720626"/>
          </a:xfrm>
        </p:spPr>
        <p:txBody>
          <a:bodyPr/>
          <a:lstStyle/>
          <a:p>
            <a:pPr eaLnBrk="1" hangingPunct="1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Муниципальное казённое дошкольное образовательное учреждение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детский сад № 8</a:t>
            </a: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4677148" y="4225652"/>
            <a:ext cx="41052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Руководитель проекта: 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Пургина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Елена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Ивановна, воспитатель высшей квалификационной категории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3103563" y="5214938"/>
            <a:ext cx="2736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2023 г.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50" y="1705372"/>
            <a:ext cx="7920880" cy="1772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pPr lvl="0" algn="ctr">
              <a:spcBef>
                <a:spcPts val="0"/>
              </a:spcBef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«Оптимизация и визуализация системы хранения методических материалов и документации </a:t>
            </a:r>
          </a:p>
          <a:p>
            <a:pPr lvl="0" algn="ctr">
              <a:spcBef>
                <a:spcPts val="0"/>
              </a:spcBef>
              <a:defRPr/>
            </a:pP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рабочем месте воспитателя ДОУ»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95736" y="12119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ts val="0"/>
              </a:spcBef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ВИЗУАЛИЗАЦИЯ СИСТЕМЫ </a:t>
            </a:r>
          </a:p>
          <a:p>
            <a:pPr lvl="0" algn="ctr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помощью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фотографий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431" y="1057300"/>
            <a:ext cx="5814610" cy="436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06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437309"/>
              </p:ext>
            </p:extLst>
          </p:nvPr>
        </p:nvGraphicFramePr>
        <p:xfrm>
          <a:off x="179512" y="193204"/>
          <a:ext cx="8712969" cy="4875874"/>
        </p:xfrm>
        <a:graphic>
          <a:graphicData uri="http://schemas.openxmlformats.org/drawingml/2006/table">
            <a:tbl>
              <a:tblPr firstRow="1" firstCol="1" bandRow="1"/>
              <a:tblGrid>
                <a:gridCol w="3042544"/>
                <a:gridCol w="831441"/>
                <a:gridCol w="903247"/>
                <a:gridCol w="1046216"/>
                <a:gridCol w="2889521"/>
              </a:tblGrid>
              <a:tr h="755937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«Оптимизация и визуализация системы хранения методических материалов и документации на рабочем месте воспитателя ДОУ»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0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0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0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211412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2088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—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групповая комната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МК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 детского сада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 —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Починковского детского сада №8,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Е.И.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заведующий </a:t>
                      </a:r>
                      <a:r>
                        <a:rPr lang="ru-RU" sz="1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воспитатель В. И. </a:t>
                      </a:r>
                      <a:r>
                        <a:rPr lang="ru-RU" sz="10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Пургина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по хозяйственной части Н.В. </a:t>
                      </a:r>
                      <a:r>
                        <a:rPr lang="ru-RU" sz="10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Поливцева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Ключевой </a:t>
                      </a:r>
                      <a:r>
                        <a:rPr lang="ru-RU" sz="1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риск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нарушение затрата времени на поиск  и уборку методических материалов </a:t>
                      </a:r>
                      <a:r>
                        <a:rPr lang="ru-RU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документации на рабочем месте воспитателя</a:t>
                      </a:r>
                      <a:r>
                        <a:rPr lang="ru-RU" sz="1000" baseline="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noProof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ДОУ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задержка проведения режимных моментов. </a:t>
                      </a:r>
                    </a:p>
                    <a:p>
                      <a:pPr marL="87313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Проблемы:</a:t>
                      </a:r>
                      <a:endParaRPr lang="en-US" sz="1000" u="non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0" indent="-228600" fontAlgn="base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00" u="non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Длительный</a:t>
                      </a:r>
                      <a:r>
                        <a:rPr lang="ru-RU" sz="10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поиск нужных методических материалов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документации на рабочем месте воспитателя  ДОУ</a:t>
                      </a:r>
                      <a:r>
                        <a:rPr lang="ru-RU" sz="10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</a:t>
                      </a:r>
                    </a:p>
                    <a:p>
                      <a:pPr marL="228600" indent="-228600" fontAlgn="base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Беспорядочное размещение методических материалов и документации на рабочем месте воспитателя ДОУ.</a:t>
                      </a:r>
                    </a:p>
                    <a:p>
                      <a:pPr marL="228600" indent="-228600" fontAlgn="base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Ненужная транспортировка.</a:t>
                      </a:r>
                    </a:p>
                    <a:p>
                      <a:pPr marL="228600" indent="-228600" fontAlgn="base"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000" u="non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Затрата времени в момент уборки.</a:t>
                      </a: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1412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5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Текущий показатель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Целевой показатель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22.02.2023г.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22.02.- 06.03.2023: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текущего состояния — 22.02.- 27.02.2023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 целевого состояния — 28.02.- 06.03.2023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07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10.03.2023.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16.03.2023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-16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.03.23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- 22.03.2023</a:t>
                      </a: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</a:t>
                      </a:r>
                      <a:r>
                        <a:rPr lang="ru-RU" sz="1000" u="sng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- 24</a:t>
                      </a:r>
                      <a:r>
                        <a:rPr lang="ru-RU" sz="1000" u="sng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.03.2023</a:t>
                      </a:r>
                      <a:endParaRPr lang="ru-RU" sz="1000" b="0" u="sng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80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Сокращение </a:t>
                      </a:r>
                      <a:r>
                        <a:rPr lang="ru-RU" sz="10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времени на  поиск методических материалов </a:t>
                      </a:r>
                      <a:r>
                        <a:rPr lang="ru-RU" sz="10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 документации на рабочем месте воспитателя  ДОУ</a:t>
                      </a: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r>
                        <a:rPr lang="ru-RU" sz="10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fontAlgn="base">
                        <a:spcAft>
                          <a:spcPts val="0"/>
                        </a:spcAft>
                      </a:pPr>
                      <a:endParaRPr lang="ru-RU" sz="1000" u="none" kern="12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0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3721" marR="3721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6047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7" y="4009628"/>
            <a:ext cx="7776864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Длительный поиск нужных методических материалов и документации на рабочем месте воспитателя  ДОУ 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Беспорядочное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размещение методических материалов и документации на рабочем месте воспитателя ДОУ.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3. Ненужная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транспортировка.</a:t>
            </a:r>
          </a:p>
          <a:p>
            <a:pPr lvl="0">
              <a:spcAft>
                <a:spcPts val="0"/>
              </a:spcAft>
              <a:tabLst>
                <a:tab pos="457200" algn="l"/>
              </a:tabLst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 Затрата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времени в момент уборки.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64913"/>
            <a:ext cx="7693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текущего состояния процесса</a:t>
            </a:r>
            <a:b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Оптимизация и визуализация системы хранения методических материалов </a:t>
            </a:r>
            <a:endParaRPr lang="ru-RU" sz="1600" b="1" dirty="0" smtClean="0">
              <a:solidFill>
                <a:prstClr val="black"/>
              </a:solidFill>
              <a:latin typeface="Andalus" pitchFamily="18" charset="-78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документации на рабочем месте воспитателя ДОУ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112" name="TextBox 111"/>
          <p:cNvSpPr txBox="1"/>
          <p:nvPr/>
        </p:nvSpPr>
        <p:spPr>
          <a:xfrm>
            <a:off x="3493293" y="3361556"/>
            <a:ext cx="2157413" cy="369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ВПП –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41980" y="1921396"/>
            <a:ext cx="417646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Поиск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методических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материалов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документации на рабочем месте воспитателя  ДОУ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1980" y="1552064"/>
            <a:ext cx="417646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Рабочее место воспитателя</a:t>
            </a:r>
          </a:p>
        </p:txBody>
      </p:sp>
      <p:sp>
        <p:nvSpPr>
          <p:cNvPr id="10" name="Пятно 1 9"/>
          <p:cNvSpPr/>
          <p:nvPr/>
        </p:nvSpPr>
        <p:spPr>
          <a:xfrm>
            <a:off x="6300192" y="1489348"/>
            <a:ext cx="822308" cy="86409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18" name="Пятно 1 117"/>
          <p:cNvSpPr/>
          <p:nvPr/>
        </p:nvSpPr>
        <p:spPr>
          <a:xfrm>
            <a:off x="1907704" y="2605658"/>
            <a:ext cx="822308" cy="86409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19" name="Пятно 1 118"/>
          <p:cNvSpPr/>
          <p:nvPr/>
        </p:nvSpPr>
        <p:spPr>
          <a:xfrm>
            <a:off x="2030826" y="1304682"/>
            <a:ext cx="822308" cy="86409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Пятно 1 119"/>
          <p:cNvSpPr/>
          <p:nvPr/>
        </p:nvSpPr>
        <p:spPr>
          <a:xfrm>
            <a:off x="6300192" y="2497460"/>
            <a:ext cx="822308" cy="864096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50" name="Group 4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3278652"/>
              </p:ext>
            </p:extLst>
          </p:nvPr>
        </p:nvGraphicFramePr>
        <p:xfrm>
          <a:off x="251520" y="653227"/>
          <a:ext cx="8715375" cy="4971288"/>
        </p:xfrm>
        <a:graphic>
          <a:graphicData uri="http://schemas.openxmlformats.org/drawingml/2006/table">
            <a:tbl>
              <a:tblPr/>
              <a:tblGrid>
                <a:gridCol w="396875"/>
                <a:gridCol w="2389187"/>
                <a:gridCol w="2714625"/>
                <a:gridCol w="3214688"/>
              </a:tblGrid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8533" marR="485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8533" marR="485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Длительный поиск нужных методических материалов и документации на рабочем месте воспитателя  ДОУ 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Несистематизированное хранение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методических материалов и документации на рабочем месте воспитателя  ДОУ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Внедрить систему 5С.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стандартизированной системы хранения 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методических материалов и документации на рабочем месте воспитателя  ДОУ.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Визуализировать места хранения.</a:t>
                      </a: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8533" marR="485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0" indent="127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Беспорядочное размещение методических материалов и документации на рабочем месте воспитателя ДОУ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Несистематизированное хранение методических материалов и документации на рабочем месте воспитателя  ДОУ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стандартизированной системы хранения методических материалов и документации на рабочем месте воспитателя  ДОУ.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Визуализировать места хранения.</a:t>
                      </a: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8533" marR="485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Ненужная транспортировка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Несистематизированное хранение методических материалов и документации на рабочем месте воспитателя  ДОУ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стандартизированной системы хранения методических материалов и документации на рабочем месте воспитателя  ДОУ.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Визуализировать места хранения.</a:t>
                      </a: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54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8533" marR="48533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7200" algn="l"/>
                        </a:tabLst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Затрата времени в момент уборки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Несистематизированное хранение методических материалов и документации на рабочем месте воспитателя  ДОУ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стандартизированной системы хранения методических материалов и документации на рабочем месте воспитателя  ДОУ.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Визуализировать места хранения.</a:t>
                      </a:r>
                    </a:p>
                  </a:txBody>
                  <a:tcPr marL="50492" marR="5049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90414" y="6896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Разработка комплекса мероприятий </a:t>
            </a:r>
            <a:b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устранению проблем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073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3568" y="4225652"/>
            <a:ext cx="7776864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342900" lvl="0" indent="-342900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Внедрить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систему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5С (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сортировка, совершенствование, стандартизация, содержание в чистоте, соблюдение порядка).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+mj-lt"/>
              <a:buAutoNum type="arabicPeriod"/>
              <a:defRPr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стандартизированной системы хранения методических материалов и документации на рабочем месте воспитателя  ДОУ.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Визуализировать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места хранения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64913"/>
            <a:ext cx="7693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целевого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состояния процесса</a:t>
            </a:r>
            <a:b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Оптимизация и визуализация системы хранения методических материалов </a:t>
            </a:r>
            <a:endParaRPr lang="ru-RU" sz="1600" b="1" dirty="0" smtClean="0">
              <a:solidFill>
                <a:prstClr val="black"/>
              </a:solidFill>
              <a:latin typeface="Andalus" pitchFamily="18" charset="-78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документации на рабочем месте воспитателя ДОУ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493293" y="3361556"/>
            <a:ext cx="2157413" cy="3698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ВПП – </a:t>
            </a:r>
            <a:r>
              <a:rPr lang="ru-RU" sz="1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7 минут</a:t>
            </a:r>
            <a:endParaRPr lang="ru-RU" sz="18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1980" y="1921396"/>
            <a:ext cx="417646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Поиск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методических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материалов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документации на рабочем месте воспитателя  ДОУ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41980" y="1552064"/>
            <a:ext cx="4176464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Рабочее место воспитателя</a:t>
            </a:r>
          </a:p>
        </p:txBody>
      </p:sp>
      <p:sp>
        <p:nvSpPr>
          <p:cNvPr id="2" name="Облако 1"/>
          <p:cNvSpPr/>
          <p:nvPr/>
        </p:nvSpPr>
        <p:spPr>
          <a:xfrm>
            <a:off x="1763688" y="1207703"/>
            <a:ext cx="1080120" cy="688722"/>
          </a:xfrm>
          <a:prstGeom prst="cloud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1916088" y="2662798"/>
            <a:ext cx="1080120" cy="688722"/>
          </a:xfrm>
          <a:prstGeom prst="cloud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3" name="Облако 12"/>
          <p:cNvSpPr/>
          <p:nvPr/>
        </p:nvSpPr>
        <p:spPr>
          <a:xfrm>
            <a:off x="6300192" y="2409666"/>
            <a:ext cx="1080120" cy="688722"/>
          </a:xfrm>
          <a:prstGeom prst="cloud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2672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005683"/>
              </p:ext>
            </p:extLst>
          </p:nvPr>
        </p:nvGraphicFramePr>
        <p:xfrm>
          <a:off x="22871" y="481236"/>
          <a:ext cx="9143999" cy="4930077"/>
        </p:xfrm>
        <a:graphic>
          <a:graphicData uri="http://schemas.openxmlformats.org/drawingml/2006/table">
            <a:tbl>
              <a:tblPr firstRow="1" bandRow="1"/>
              <a:tblGrid>
                <a:gridCol w="371708"/>
                <a:gridCol w="3025293"/>
                <a:gridCol w="1435194"/>
                <a:gridCol w="2007219"/>
                <a:gridCol w="2304585"/>
              </a:tblGrid>
              <a:tr h="596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МЕРОПРИЯТИЙ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СРОК РЕАЛИЗАЦИИ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ОЖИДАЕМЫЙ РЕЗУЛЬТАТ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ОТВЕТСТВЕННЫЙ ИСПОЛНИТЕЛЬ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27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рабочей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группы.</a:t>
                      </a:r>
                      <a:endParaRPr lang="en-US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Диагностика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проблем.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22.02.-06.03.2023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Определены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проблемы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Морозова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О.К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Пургина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21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Анализ текущего состояния пространства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рабочего места.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255905" indent="-173990"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22.02.-27.02.2023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выявленных проблем процесса.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kumimoji="0" lang="ru-RU" sz="11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Пургина</a:t>
                      </a: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25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Планирование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целевого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состояния процесса и определение мероприятий, направленных на решение проблем.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28.02.-06.03.2023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целевого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состояния.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мероприятий.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kumimoji="0" lang="ru-RU" sz="11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Пургина</a:t>
                      </a: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5022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освобождение рабочего места от ненужных предметов.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07.03 -  10.03.2023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Внедрена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система 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5С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(сортировка, совершенствование, стандартизация, содержание в чистоте, соблюдение порядка).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100" baseline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Пургина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99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Сортировка мест </a:t>
                      </a: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хранения.</a:t>
                      </a:r>
                      <a:endParaRPr kumimoji="0" lang="ru-RU" sz="11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Пургина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98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Приобретение папок, контейнеров для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хранения.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Заведующий по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части </a:t>
                      </a:r>
                      <a:r>
                        <a:rPr lang="ru-RU" sz="11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Поливцева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Н.В.</a:t>
                      </a:r>
                      <a:endParaRPr lang="ru-RU" sz="1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74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Визуализация зон и мест 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хранения.</a:t>
                      </a:r>
                      <a:endParaRPr kumimoji="0" lang="ru-RU" sz="1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Пургина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56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Совещание по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защите.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16.03.23 - 22.03.2023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Принятие результатов и внесение поправок.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МорозоваО.К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Пургина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370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Закрепление результатов и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закрытие проекта.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u="non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24.03.2023</a:t>
                      </a:r>
                      <a:endParaRPr lang="ru-RU" sz="110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пространства игровых зон.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Заведующий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Тяпухина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С.В.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Старший 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МорозоваО.К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</a:t>
                      </a:r>
                      <a:r>
                        <a:rPr kumimoji="0" lang="ru-RU" sz="1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Пургина</a:t>
                      </a:r>
                      <a:r>
                        <a:rPr kumimoji="0" lang="ru-RU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Е.И.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Воспитатель Миронова Ю.А.</a:t>
                      </a:r>
                      <a:endParaRPr kumimoji="0" lang="ru-RU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396875"/>
          </a:xfrm>
        </p:spPr>
        <p:txBody>
          <a:bodyPr/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 мероприятий по достижению целевых показателей</a:t>
            </a:r>
          </a:p>
        </p:txBody>
      </p:sp>
    </p:spTree>
    <p:extLst>
      <p:ext uri="{BB962C8B-B14F-4D97-AF65-F5344CB8AC3E}">
        <p14:creationId xmlns:p14="http://schemas.microsoft.com/office/powerpoint/2010/main" val="2432572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21196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ФОТООТЧЕТ «ДО ОПТИМИЗАЦИИ»</a:t>
            </a:r>
          </a:p>
          <a:p>
            <a:pPr lvl="0"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Оптимизация и визуализация системы хранения методических материалов </a:t>
            </a:r>
          </a:p>
          <a:p>
            <a:pPr lvl="0" algn="ctr"/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и документации на рабочем месте воспитателя ДОУ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1600" b="1" dirty="0">
              <a:solidFill>
                <a:prstClr val="black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625" y="1561356"/>
            <a:ext cx="6630750" cy="344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78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21196"/>
            <a:ext cx="79208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ФОТООТЧЕТ «ПОСЛЕ ОПТИМИЗАЦИИ»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Оптимизация и визуализация системы хранения методических материалов </a:t>
            </a:r>
          </a:p>
          <a:p>
            <a:pPr algn="ctr"/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и документации на рабочем месте воспитателя ДОУ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1600" b="1" dirty="0">
              <a:solidFill>
                <a:prstClr val="black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041" y="1567746"/>
            <a:ext cx="636591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64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6109" y="193203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ВНЕДРЕНИЕ «5С» </a:t>
            </a:r>
            <a:b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</a:t>
            </a: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Оптимизация и визуализация системы хранения методических материалов </a:t>
            </a:r>
            <a:b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</a:br>
            <a:r>
              <a:rPr lang="ru-RU" sz="1600" b="1" dirty="0">
                <a:solidFill>
                  <a:prstClr val="black"/>
                </a:solidFill>
                <a:latin typeface="Andalus" pitchFamily="18" charset="-78"/>
                <a:ea typeface="Calibri" pitchFamily="34" charset="0"/>
                <a:cs typeface="Times New Roman" pitchFamily="18" charset="0"/>
              </a:rPr>
              <a:t>и документации на рабочем месте воспитателя ДОУ</a:t>
            </a: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349972"/>
            <a:ext cx="3240360" cy="39395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lvl="0" indent="-34290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Сортировка</a:t>
            </a:r>
          </a:p>
          <a:p>
            <a:pPr marL="342900" lvl="0" indent="-34290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Совершенствование</a:t>
            </a:r>
          </a:p>
          <a:p>
            <a:pPr marL="342900" lvl="0" indent="-34290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Стандартизация</a:t>
            </a:r>
          </a:p>
          <a:p>
            <a:pPr marL="342900" lvl="0" indent="-34290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Содержание в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чистоте</a:t>
            </a:r>
          </a:p>
          <a:p>
            <a:pPr marL="342900" lvl="0" indent="-342900" fontAlgn="auto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Соблюдение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порядка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912" y="1950969"/>
            <a:ext cx="5040560" cy="273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16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912</Words>
  <Application>Microsoft Office PowerPoint</Application>
  <PresentationFormat>Экран (16:10)</PresentationFormat>
  <Paragraphs>174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Andalus</vt:lpstr>
      <vt:lpstr>Arial</vt:lpstr>
      <vt:lpstr>Calibri</vt:lpstr>
      <vt:lpstr>Times New Roman</vt:lpstr>
      <vt:lpstr>Wingdings</vt:lpstr>
      <vt:lpstr>Тема Office</vt:lpstr>
      <vt:lpstr>Муниципальное казённое дошкольное образовательное учреждение Починковский детский сад № 8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 мероприятий по достижению целевых показателей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Починковский детский сад № 8</dc:title>
  <dc:creator>user</dc:creator>
  <cp:lastModifiedBy>доу№8</cp:lastModifiedBy>
  <cp:revision>58</cp:revision>
  <dcterms:created xsi:type="dcterms:W3CDTF">2023-03-20T02:39:00Z</dcterms:created>
  <dcterms:modified xsi:type="dcterms:W3CDTF">2023-03-29T08:49:52Z</dcterms:modified>
</cp:coreProperties>
</file>