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9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24" autoAdjust="0"/>
  </p:normalViewPr>
  <p:slideViewPr>
    <p:cSldViewPr>
      <p:cViewPr>
        <p:scale>
          <a:sx n="94" d="100"/>
          <a:sy n="94" d="100"/>
        </p:scale>
        <p:origin x="-127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83660-8CA3-465C-BB8B-A3DD89B25857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A6CAA-0F9E-4916-A219-7D6EA7AB3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9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A6CAA-0F9E-4916-A219-7D6EA7AB378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30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A6CAA-0F9E-4916-A219-7D6EA7AB378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698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43570" y="4572008"/>
            <a:ext cx="32338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Кшукина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Елена Евгеньевна,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</p:txBody>
      </p:sp>
      <p:sp>
        <p:nvSpPr>
          <p:cNvPr id="7" name="Содержимое 6"/>
          <p:cNvSpPr txBox="1">
            <a:spLocks noGrp="1"/>
          </p:cNvSpPr>
          <p:nvPr>
            <p:ph idx="1"/>
          </p:nvPr>
        </p:nvSpPr>
        <p:spPr>
          <a:xfrm>
            <a:off x="285720" y="6143644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857364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«Оптимизация процесса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Утренний приём детей в ДОУ»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571480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00" y="0"/>
            <a:ext cx="742955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ВНЕДРЕНИЕ «5С»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утреннего приема детей в ДОУ»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9631" y="732575"/>
            <a:ext cx="373380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8730" y="1793213"/>
            <a:ext cx="2470162" cy="13894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9115" y="698665"/>
            <a:ext cx="1341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1747" y="698665"/>
            <a:ext cx="2257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36782" y="1504109"/>
            <a:ext cx="1768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Стандартизация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 t="13812" r="15753" b="15042"/>
          <a:stretch/>
        </p:blipFill>
        <p:spPr>
          <a:xfrm rot="5400000">
            <a:off x="4080678" y="2925443"/>
            <a:ext cx="2680643" cy="1319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689285" y="1815448"/>
            <a:ext cx="2372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7440" y="3723229"/>
            <a:ext cx="2168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Совершенствование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" b="17857"/>
          <a:stretch/>
        </p:blipFill>
        <p:spPr>
          <a:xfrm>
            <a:off x="2051720" y="4230603"/>
            <a:ext cx="1444935" cy="2494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3030" y="1544405"/>
            <a:ext cx="2332322" cy="1749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0131" y="2868693"/>
            <a:ext cx="2771203" cy="20784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298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933" y="5924121"/>
            <a:ext cx="7748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ежедневной и срочной информации в электронную форму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" b="17857"/>
          <a:stretch/>
        </p:blipFill>
        <p:spPr>
          <a:xfrm>
            <a:off x="1475656" y="1360275"/>
            <a:ext cx="2518135" cy="4347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" r="1000" b="17451"/>
          <a:stretch/>
        </p:blipFill>
        <p:spPr>
          <a:xfrm>
            <a:off x="4932039" y="1235039"/>
            <a:ext cx="2456617" cy="44003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9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t="12931" r="16911" b="16799"/>
          <a:stretch/>
        </p:blipFill>
        <p:spPr>
          <a:xfrm rot="5400000">
            <a:off x="2746749" y="2774804"/>
            <a:ext cx="4199796" cy="2195824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2"/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35232" y="6356662"/>
            <a:ext cx="7748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в приемной в одном расположении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80112" y="849521"/>
            <a:ext cx="3065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01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88193"/>
              </p:ext>
            </p:extLst>
          </p:nvPr>
        </p:nvGraphicFramePr>
        <p:xfrm>
          <a:off x="285720" y="857232"/>
          <a:ext cx="3857652" cy="5964407"/>
        </p:xfrm>
        <a:graphic>
          <a:graphicData uri="http://schemas.openxmlformats.org/drawingml/2006/table">
            <a:tbl>
              <a:tblPr/>
              <a:tblGrid>
                <a:gridCol w="1928826"/>
                <a:gridCol w="1071570"/>
                <a:gridCol w="857256"/>
              </a:tblGrid>
              <a:tr h="216109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ВОВЛЕЧЕННЫЕ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ЛИЦА И РАМКИ ПРОЕКТА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1756724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Заказчики процесса — педагоги,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дети, родители.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Периметр проекта — приёмная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первой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 раннего  возраста МК ДОУ 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Починковского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детского сада 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Владелец процесса — заведующий 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Е.Е.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Команда проекта: заведующий 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О.К.Морозова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воспитатель Е.Е. 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воспитатель Н.А. Малашина;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хоз. части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21610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476396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2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ПЛАНОВЫЙ ЭФФЕКТ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52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цели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89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Сокращение времени на утренний приём детей в ДОУ: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1. Сокращение времени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 входа в здание до приемной.</a:t>
                      </a:r>
                      <a:endParaRPr lang="ru-RU" sz="1200" kern="12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Сокращение времени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раздевании ребенка.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Сокращение времени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получении ежедневной и срочной информации.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Сокращение времени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передаче ребенка родителем воспитателю.</a:t>
                      </a:r>
                      <a:endParaRPr lang="ru-RU" sz="1200" kern="12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b="1" kern="120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</a:t>
                      </a:r>
                      <a:r>
                        <a:rPr lang="ru-RU" sz="1200" b="1" kern="1200" baseline="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мин.</a:t>
                      </a:r>
                      <a:endParaRPr lang="ru-RU" sz="1200" b="1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kern="120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мин.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мин.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мин.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мин.</a:t>
                      </a: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b="1" kern="120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 мин.</a:t>
                      </a: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kern="120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1,5</a:t>
                      </a:r>
                      <a:r>
                        <a:rPr lang="ru-RU" sz="1200" kern="1200" baseline="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мин</a:t>
                      </a: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baseline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kern="1200" baseline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4,5 мин.</a:t>
                      </a: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baseline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kern="1200" baseline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мин.</a:t>
                      </a: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baseline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baseline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sz="1200" kern="1200" baseline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sz="1200" kern="1200" baseline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 мин.</a:t>
                      </a: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723946"/>
              </p:ext>
            </p:extLst>
          </p:nvPr>
        </p:nvGraphicFramePr>
        <p:xfrm>
          <a:off x="4429124" y="857209"/>
          <a:ext cx="4500562" cy="5560814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266797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ОБОСНОВАНИЕ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ВЫБОРА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30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Ключевой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риск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—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поздание детей на завтрак или утренние занятия.</a:t>
                      </a:r>
                      <a:endParaRPr lang="ru-RU" sz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Проблемы: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1.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Потеря времени на  этапе 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 входа в здание до приемной.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2.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отеря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при раздевании ребенка в приемной.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3.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отеря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при получении ежедневной и срочной информации.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4.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отеря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 при передаче ребенка родителем воспитателю.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57200" algn="l"/>
                        </a:tabLst>
                      </a:pPr>
                      <a:endParaRPr lang="ru-RU" sz="1200" dirty="0" smtClean="0"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361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КЛЮЧЕВЫЕ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СОБЫТИЯ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ПРОЕКТА</a:t>
                      </a: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1.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Старт проекта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en-US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2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Диагностика и определение целевого состояния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03.03.2023г.</a:t>
                      </a:r>
                      <a:r>
                        <a:rPr lang="en-US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текущего состояния 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22.02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-24.02.2023</a:t>
                      </a:r>
                      <a:endParaRPr lang="en-US" sz="12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2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 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целевого состояния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- 27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.02- 03.0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2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2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06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09.0</a:t>
                      </a:r>
                      <a:r>
                        <a:rPr lang="en-US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.2023г.</a:t>
                      </a:r>
                    </a:p>
                    <a:p>
                      <a:pPr marL="87312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en-US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овещание по защите подходов внедрения   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15.0</a:t>
                      </a:r>
                      <a:r>
                        <a:rPr lang="en-US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.2023г.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en-US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16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.03.23г  - 22.03.2023г.</a:t>
                      </a:r>
                    </a:p>
                    <a:p>
                      <a:pPr marL="257175" indent="-169863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Завершающее совещание </a:t>
                      </a:r>
                      <a:r>
                        <a:rPr lang="ru-RU" sz="12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24</a:t>
                      </a:r>
                      <a:r>
                        <a:rPr lang="ru-RU" sz="120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.03.2023г.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71414"/>
            <a:ext cx="864399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Карточка проекта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утреннего приема детей в ДОУ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"/>
          <p:cNvSpPr>
            <a:spLocks noChangeArrowheads="1"/>
          </p:cNvSpPr>
          <p:nvPr/>
        </p:nvSpPr>
        <p:spPr bwMode="auto">
          <a:xfrm>
            <a:off x="714348" y="285728"/>
            <a:ext cx="814393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текущего состояния процесса</a:t>
            </a:r>
            <a:r>
              <a:rPr kumimoji="0" lang="en-US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«Оптимизация процесса утренний приём детей в ДОУ»</a:t>
            </a:r>
            <a:endParaRPr kumimoji="0" lang="ru-RU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1468308" y="4654458"/>
            <a:ext cx="7572460" cy="18897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 Потеря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времени на  этапе от входа в здание до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приемной (отсутствие навигации).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Потеря времени при раздевании ребенка в приемной.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Потеря времени  при получении ежедневной и срочной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информации (нерациональное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информации).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tabLst>
                <a:tab pos="457200" algn="l"/>
              </a:tabLst>
              <a:defRPr/>
            </a:pP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4.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Потеря времени  при передаче ребенка родителем воспитателю.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None/>
              <a:tabLst>
                <a:tab pos="457200" algn="l"/>
              </a:tabLst>
            </a:pP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None/>
              <a:tabLst>
                <a:tab pos="457200" algn="l"/>
              </a:tabLst>
            </a:pPr>
            <a:r>
              <a:rPr lang="ru-RU" sz="1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74" name="Скругленный прямоугольник 173"/>
          <p:cNvSpPr/>
          <p:nvPr/>
        </p:nvSpPr>
        <p:spPr>
          <a:xfrm>
            <a:off x="7955662" y="4077448"/>
            <a:ext cx="857256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TextBox 174"/>
          <p:cNvSpPr txBox="1"/>
          <p:nvPr/>
        </p:nvSpPr>
        <p:spPr>
          <a:xfrm>
            <a:off x="8001024" y="4173592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ВПП=19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9330" y="4670638"/>
            <a:ext cx="1214414" cy="18573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процесса 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>
            <a:off x="1253994" y="5214950"/>
            <a:ext cx="214314" cy="28575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5" name="Таблица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53713"/>
              </p:ext>
            </p:extLst>
          </p:nvPr>
        </p:nvGraphicFramePr>
        <p:xfrm>
          <a:off x="809351" y="1832683"/>
          <a:ext cx="6491785" cy="2277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147">
                  <a:extLst>
                    <a:ext uri="{9D8B030D-6E8A-4147-A177-3AD203B41FA5}"/>
                  </a:extLst>
                </a:gridCol>
                <a:gridCol w="1567374">
                  <a:extLst>
                    <a:ext uri="{9D8B030D-6E8A-4147-A177-3AD203B41FA5}"/>
                  </a:extLst>
                </a:gridCol>
                <a:gridCol w="1664469">
                  <a:extLst>
                    <a:ext uri="{9D8B030D-6E8A-4147-A177-3AD203B41FA5}"/>
                  </a:extLst>
                </a:gridCol>
                <a:gridCol w="1629795">
                  <a:extLst>
                    <a:ext uri="{9D8B030D-6E8A-4147-A177-3AD203B41FA5}"/>
                  </a:extLst>
                </a:gridCol>
              </a:tblGrid>
              <a:tr h="5395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/>
                </a:extLst>
              </a:tr>
              <a:tr h="8810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входа в здание до приемной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Приемная  (раздевание ребенка)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текущей и срочной информации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Передача ребенка воспитателю группы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796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мин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мин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мин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33" name="Пятно 1 14"/>
          <p:cNvSpPr>
            <a:spLocks noChangeArrowheads="1"/>
          </p:cNvSpPr>
          <p:nvPr/>
        </p:nvSpPr>
        <p:spPr bwMode="auto">
          <a:xfrm>
            <a:off x="821505" y="1325665"/>
            <a:ext cx="500066" cy="500066"/>
          </a:xfrm>
          <a:prstGeom prst="irregularSeal1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34" name="Пятно 1 14"/>
          <p:cNvSpPr>
            <a:spLocks noChangeArrowheads="1"/>
          </p:cNvSpPr>
          <p:nvPr/>
        </p:nvSpPr>
        <p:spPr bwMode="auto">
          <a:xfrm>
            <a:off x="2361000" y="1285668"/>
            <a:ext cx="571504" cy="500066"/>
          </a:xfrm>
          <a:prstGeom prst="irregularSeal1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38" name="Пятно 1 14"/>
          <p:cNvSpPr>
            <a:spLocks noChangeArrowheads="1"/>
          </p:cNvSpPr>
          <p:nvPr/>
        </p:nvSpPr>
        <p:spPr bwMode="auto">
          <a:xfrm>
            <a:off x="3951569" y="1179517"/>
            <a:ext cx="608013" cy="601663"/>
          </a:xfrm>
          <a:prstGeom prst="irregularSeal1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45" name="Пятно 1 14"/>
          <p:cNvSpPr>
            <a:spLocks noChangeArrowheads="1"/>
          </p:cNvSpPr>
          <p:nvPr/>
        </p:nvSpPr>
        <p:spPr bwMode="auto">
          <a:xfrm>
            <a:off x="5702618" y="1138244"/>
            <a:ext cx="571507" cy="642936"/>
          </a:xfrm>
          <a:prstGeom prst="irregularSeal1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6429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625341"/>
              </p:ext>
            </p:extLst>
          </p:nvPr>
        </p:nvGraphicFramePr>
        <p:xfrm>
          <a:off x="285720" y="1484784"/>
          <a:ext cx="8715436" cy="4213161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500066"/>
                <a:gridCol w="2286016"/>
                <a:gridCol w="2714644"/>
                <a:gridCol w="3214710"/>
              </a:tblGrid>
              <a:tr h="533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коренной причины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Потеря времени на  этапе 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 входа в здание до приемной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Отсутствие системы навигации в учреждении.</a:t>
                      </a: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Разработана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навигации с обозначением пути движения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 входа в здание до приемной.</a:t>
                      </a: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отеря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при раздевании ребенка в приемной.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Отсутствие порядка в шкафчиках, психологическая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нестабильность родителей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Внедрить систему 5С. </a:t>
                      </a:r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Разработаны алгоритмы раздевания ребенка и размещения одежды в шкафчике.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Закупить органайзеры.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отеря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при получении ежедневной и срочной информации.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Нерациональное распределение информации для родителей в приемной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Продумана система размещения срочной, текущей, постоянной информации для родителей.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отеря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 при передаче ребенка родителем воспитателю.</a:t>
                      </a: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Беседа с родителями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воспитанников по текущим вопросам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Перенос ежедневной и срочной информации в электронную форму (использование мессенджеров для групповых чатов)</a:t>
                      </a: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0"/>
            <a:ext cx="7786742" cy="6617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 процесса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«Оптимизация процесса утреннего приема детей в ДОУ</a:t>
            </a: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6578" y="4616924"/>
            <a:ext cx="8429684" cy="19636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1.Разработана система навигации.</a:t>
            </a: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2.Внедрить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систему 5С.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Разработаны алгоритмы раздевания и размещения одежды в шкафчике с учетом сезона.</a:t>
            </a:r>
          </a:p>
          <a:p>
            <a:pPr lvl="0" fontAlgn="t"/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3.Продумана система размещения срочной, текущей и постоянной информации для родителей в приемной.</a:t>
            </a:r>
          </a:p>
          <a:p>
            <a:pPr lv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4.Перенос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ежедневной и срочной информации в электронную форму (использование мессенджеров для групповых чатов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786182" y="121442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5143504" y="1142984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Выноска-облако 20"/>
          <p:cNvSpPr/>
          <p:nvPr/>
        </p:nvSpPr>
        <p:spPr>
          <a:xfrm>
            <a:off x="7000892" y="121442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Выноска-облако 21"/>
          <p:cNvSpPr/>
          <p:nvPr/>
        </p:nvSpPr>
        <p:spPr>
          <a:xfrm>
            <a:off x="2428860" y="1214422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14546" y="142873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142976" y="357187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85984" y="3643314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788944" y="4835150"/>
            <a:ext cx="857256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7819037" y="4931294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ВПП=8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270130"/>
              </p:ext>
            </p:extLst>
          </p:nvPr>
        </p:nvGraphicFramePr>
        <p:xfrm>
          <a:off x="1428728" y="1643050"/>
          <a:ext cx="6261988" cy="2783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443">
                  <a:extLst>
                    <a:ext uri="{9D8B030D-6E8A-4147-A177-3AD203B41FA5}"/>
                  </a:extLst>
                </a:gridCol>
                <a:gridCol w="1511892">
                  <a:extLst>
                    <a:ext uri="{9D8B030D-6E8A-4147-A177-3AD203B41FA5}"/>
                  </a:extLst>
                </a:gridCol>
                <a:gridCol w="1605550">
                  <a:extLst>
                    <a:ext uri="{9D8B030D-6E8A-4147-A177-3AD203B41FA5}"/>
                  </a:extLst>
                </a:gridCol>
                <a:gridCol w="1572103">
                  <a:extLst>
                    <a:ext uri="{9D8B030D-6E8A-4147-A177-3AD203B41FA5}"/>
                  </a:extLst>
                </a:gridCol>
              </a:tblGrid>
              <a:tr h="89835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/>
                </a:extLst>
              </a:tr>
              <a:tr h="89218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входа в здание до приемной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Приемная  (раздевание ребенка)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текущей и срочной информации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Передача ребенка воспитателю группы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7272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1,5 мин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4,5 мин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73843" y="43934"/>
            <a:ext cx="6196312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</a:p>
        </p:txBody>
      </p:sp>
      <p:graphicFrame>
        <p:nvGraphicFramePr>
          <p:cNvPr id="12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719324"/>
              </p:ext>
            </p:extLst>
          </p:nvPr>
        </p:nvGraphicFramePr>
        <p:xfrm>
          <a:off x="214282" y="620688"/>
          <a:ext cx="8715436" cy="5885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3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56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9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03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26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42270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22.02.2023г.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приёмной комнаты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22.02.2022-24.02.2023г.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Е.Е.,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Малашина Н.А.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48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27.02.2022-03.03.2023г.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мероприятий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Малашина Н.А.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066"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порядка размещения одежды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шкафчике.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r>
                        <a:rPr lang="ru-RU" sz="1050" b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</a:t>
                      </a:r>
                      <a:r>
                        <a:rPr lang="ru-RU" sz="105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b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</a:t>
                      </a:r>
                      <a:r>
                        <a:rPr lang="ru-RU" sz="1050" b="1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Малашина Н.А.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9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Навигации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Схемы размещения одежды в шкафчике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Стенда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 информацией для родителей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1" indent="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Родительский чат для обмена информацией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07.03.2023г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Е.Е.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Малашина Н.А.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органайзеров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хранения одежды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08.03.2023г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2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Сортировка одежды. в шкафчике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Размещение  органайзера. на дверке шкафов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Визуализация</a:t>
                      </a:r>
                      <a:r>
                        <a:rPr lang="ru-RU" sz="1050" spc="-2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050" spc="-3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приёмной (изготовление картинок-наклеек в шкафчике)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Составление алгоритма </a:t>
                      </a:r>
                      <a:r>
                        <a:rPr lang="ru-RU" sz="105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размещения одежды</a:t>
                      </a:r>
                      <a:endParaRPr lang="ru-RU" sz="105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09.03.2023г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Кшукина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Малашина Н.А.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15.03.2023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Кшукина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05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.03.23г  - 24.03.2023г.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Оптимизация процесса утреннего приема детей в ДОУ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Кшукина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Е.Е.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102200" y="5240473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Навигация </a:t>
            </a:r>
            <a:endParaRPr lang="ru-RU" sz="2400" dirty="0"/>
          </a:p>
        </p:txBody>
      </p:sp>
      <p:pic>
        <p:nvPicPr>
          <p:cNvPr id="12" name="Рисунок 11" descr="C:\Users\домашний\Desktop\20230329_1629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16846"/>
            <a:ext cx="4425503" cy="3096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5436096" y="1089383"/>
            <a:ext cx="2497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7911" y="6237312"/>
            <a:ext cx="5184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Шкафчики</a:t>
            </a:r>
            <a:r>
              <a:rPr lang="ru-RU" sz="2400" b="1" dirty="0">
                <a:solidFill>
                  <a:srgbClr val="3B4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597203"/>
            <a:ext cx="2804913" cy="44593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436096" y="1089383"/>
            <a:ext cx="2497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домашний\Downloads\20230403_1628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32856"/>
            <a:ext cx="4871250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932040" y="1189538"/>
            <a:ext cx="373380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02200" y="5240473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Навигация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5454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990</TotalTime>
  <Words>1005</Words>
  <Application>Microsoft Office PowerPoint</Application>
  <PresentationFormat>Экран (4:3)</PresentationFormat>
  <Paragraphs>240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Презентация PowerPoint</vt:lpstr>
      <vt:lpstr>Презентация PowerPoint</vt:lpstr>
      <vt:lpstr>Презентация PowerPoint</vt:lpstr>
      <vt:lpstr>Разработка комплекса мероприятий  по устранению проблем</vt:lpstr>
      <vt:lpstr>Карта целевого состояния процесса  «Оптимизация процесса утреннего приема детей в ДОУ»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 Починковский детс</dc:title>
  <dc:creator>домашний</dc:creator>
  <cp:lastModifiedBy>SVETA</cp:lastModifiedBy>
  <cp:revision>123</cp:revision>
  <dcterms:created xsi:type="dcterms:W3CDTF">2023-03-23T14:39:14Z</dcterms:created>
  <dcterms:modified xsi:type="dcterms:W3CDTF">2023-04-24T12:51:14Z</dcterms:modified>
</cp:coreProperties>
</file>