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357430"/>
            <a:ext cx="7772400" cy="100013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детский сад № 6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Починки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928934"/>
            <a:ext cx="8501122" cy="2071702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</a:t>
            </a:r>
            <a:r>
              <a:rPr lang="ru-RU" sz="39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</a:t>
            </a:r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оздание развивающей среды, стимулирующей творческую активность детей»</a:t>
            </a:r>
          </a:p>
          <a:p>
            <a:r>
              <a:rPr lang="ru-RU" sz="3200" dirty="0" smtClean="0"/>
              <a:t> 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«Среда воспитывает человека…» (Л. С. 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5214950"/>
            <a:ext cx="371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Илюшечкина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Наталья Павловна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Тьютор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30.04.2026.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57158" y="500042"/>
            <a:ext cx="7286676" cy="480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 и эффекты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Ожидаемые результаты: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 мотивации к творчеству у детей с ОВЗ.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 мелкой моторики, координации, речи.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Улучшение социализации и коммуникации.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Рост самооценки и уверенности в себе.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 инклюзивной культуры в ДОУ.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Показатели успеха: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Активность детей на занятиях.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Качество творческих работ.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Отзывы родителей и педагогов.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Динамика развития навыков.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САД\Desktop\Desktop\фото колядки твочество\20260122_094806.jpg"/>
          <p:cNvPicPr/>
          <p:nvPr/>
        </p:nvPicPr>
        <p:blipFill>
          <a:blip r:embed="rId2" cstate="print"/>
          <a:srcRect t="20000"/>
          <a:stretch>
            <a:fillRect/>
          </a:stretch>
        </p:blipFill>
        <p:spPr bwMode="auto">
          <a:xfrm>
            <a:off x="6215074" y="4357694"/>
            <a:ext cx="2214578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Users\САД\Desktop\Фото для презентации\20260429_0825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000240"/>
            <a:ext cx="2357454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28596" y="642918"/>
            <a:ext cx="7358114" cy="318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90440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Развивающая среда — мощный инструмент стимулирования творчества у детей с ОВЗ.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Индивидуальный подход и адаптация — ключевые факторы успеха.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Сотрудничество педагогов и родителей усиливает эффект.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Творчество помогает детям с ОВЗ раскрыть потенциал и интегрироваться в общество.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САД\Desktop\Фото для презентации\20260429_083228.jpg"/>
          <p:cNvPicPr/>
          <p:nvPr/>
        </p:nvPicPr>
        <p:blipFill>
          <a:blip r:embed="rId2" cstate="print"/>
          <a:srcRect t="10134" b="15296"/>
          <a:stretch>
            <a:fillRect/>
          </a:stretch>
        </p:blipFill>
        <p:spPr bwMode="auto">
          <a:xfrm>
            <a:off x="3643306" y="3929066"/>
            <a:ext cx="4483735" cy="250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0034" y="428604"/>
            <a:ext cx="8299323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 темы</a:t>
            </a:r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Инклюзивное образование — современный тренд в дошкольном воспитании.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Творческая активность — важный фактор социализации детей с ОВЗ.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Развивающая среда — ключ к раскрытию потенциала каждого ребёнка.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 ДО требует создания условий для развития 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всех детей, включая детей с ОВЗ.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C:\Users\САД\Desktop\Фото для презентации\20260429_073248.jpg"/>
          <p:cNvPicPr/>
          <p:nvPr/>
        </p:nvPicPr>
        <p:blipFill>
          <a:blip r:embed="rId2" cstate="print"/>
          <a:srcRect t="13333"/>
          <a:stretch>
            <a:fillRect/>
          </a:stretch>
        </p:blipFill>
        <p:spPr bwMode="auto">
          <a:xfrm>
            <a:off x="5286380" y="4643446"/>
            <a:ext cx="342902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500042"/>
            <a:ext cx="8715436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 условия для творческой активности детей с ОВЗ в ДОУ.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Адаптировать развивающую среду под индивидуальные потребности.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Способствовать социализации и самореализации детей.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Задачи: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Обогатить предметно-пространственную среду (РППС) творческими элементами.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Подобрать методики и материалы для разных категорий детей с ОВЗ.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Обучить педагогов работе в инклюзивной среде.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Вовлечь родителей в творческий процесс.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САД\Desktop\телефон 4\Фото для презентации\20260429_075601.jpg"/>
          <p:cNvPicPr/>
          <p:nvPr/>
        </p:nvPicPr>
        <p:blipFill>
          <a:blip r:embed="rId2" cstate="print"/>
          <a:srcRect t="15385" b="10043"/>
          <a:stretch>
            <a:fillRect/>
          </a:stretch>
        </p:blipFill>
        <p:spPr bwMode="auto">
          <a:xfrm>
            <a:off x="4429124" y="3643314"/>
            <a:ext cx="4162993" cy="2795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57158" y="642918"/>
            <a:ext cx="8572560" cy="363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Принципы организации среды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 принципы: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Доступность: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всё оборудование в зоне досягаемости.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Безопасность: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соответствие нормам 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Гибкое зонирование: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зоны для разных видов творчества.</a:t>
            </a:r>
          </a:p>
          <a:p>
            <a:pPr lvl="0"/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Полифункциональность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материалы для разных задач.</a:t>
            </a:r>
          </a:p>
          <a:p>
            <a:pPr lvl="0"/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Эмоциогенность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комфортная атмосфера.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Индивидуализация: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учёт особенностей каждого ребёнка.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Динамичность: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возможность трансформации среды.</a:t>
            </a:r>
          </a:p>
        </p:txBody>
      </p:sp>
      <p:pic>
        <p:nvPicPr>
          <p:cNvPr id="6" name="Рисунок 5" descr="C:\Users\САД\Desktop\Фото для презентации\20260429_074039.jpg"/>
          <p:cNvPicPr/>
          <p:nvPr/>
        </p:nvPicPr>
        <p:blipFill>
          <a:blip r:embed="rId2" cstate="print"/>
          <a:srcRect t="15870"/>
          <a:stretch>
            <a:fillRect/>
          </a:stretch>
        </p:blipFill>
        <p:spPr bwMode="auto">
          <a:xfrm>
            <a:off x="5072066" y="4500570"/>
            <a:ext cx="317761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АД\Desktop\Фото для презентации\20260429_074801.jpg"/>
          <p:cNvPicPr/>
          <p:nvPr/>
        </p:nvPicPr>
        <p:blipFill>
          <a:blip r:embed="rId3" cstate="print"/>
          <a:srcRect b="29446"/>
          <a:stretch>
            <a:fillRect/>
          </a:stretch>
        </p:blipFill>
        <p:spPr bwMode="auto">
          <a:xfrm>
            <a:off x="642910" y="4429132"/>
            <a:ext cx="3728193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57158" y="357166"/>
            <a:ext cx="8572560" cy="109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90440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Компоненты развивающей среды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C:\Users\SAD\Desktop\Среда к конкурсу\IMG_20220805_135121.jpg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</a:blip>
          <a:srcRect l="3906" r="19531" b="2083"/>
          <a:stretch>
            <a:fillRect/>
          </a:stretch>
        </p:blipFill>
        <p:spPr bwMode="auto">
          <a:xfrm>
            <a:off x="5214942" y="4357694"/>
            <a:ext cx="2500330" cy="2233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http://ds134.ucoz.ru/foto/detsad/007/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78" y="1928802"/>
            <a:ext cx="2071702" cy="2306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4" y="1000108"/>
          <a:ext cx="6286544" cy="3613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998"/>
                <a:gridCol w="4090546"/>
              </a:tblGrid>
              <a:tr h="2943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Категория ОВЗ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2286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Творческие элементы среды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8600" marR="228600" marT="76200" marB="76200" anchor="ctr"/>
                </a:tc>
              </a:tr>
              <a:tr h="349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Нарушения речи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2286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Речевой уголок, 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мнемотаблицы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 игрушки для </a:t>
                      </a:r>
                      <a:endParaRPr lang="ru-RU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обыгрывания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8600" marR="228600" marT="76200" marB="76200" anchor="ctr"/>
                </a:tc>
              </a:tr>
              <a:tr h="565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Нарушения зрения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2286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Тактильные панели, звуковые игрушки, </a:t>
                      </a:r>
                      <a:endParaRPr lang="ru-RU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крупный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материал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8600" marR="228600" marT="76200" marB="76200" anchor="ctr"/>
                </a:tc>
              </a:tr>
              <a:tr h="565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НОДА (опорно-двигательные)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2286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Вертикальные доски, адаптированные </a:t>
                      </a:r>
                      <a:endParaRPr lang="ru-RU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инструменты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8600" marR="228600" marT="76200" marB="76200" anchor="ctr"/>
                </a:tc>
              </a:tr>
              <a:tr h="565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ЗПР/нарушения интеллекта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2286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Простые схемы, яркие материалы, пошаговые инструкции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8600" marR="228600" marT="76200" marB="76200" anchor="ctr"/>
                </a:tc>
              </a:tr>
              <a:tr h="565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Нарушения слуха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2286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Визуальные подсказки, 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вибротактильные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элементы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8600" marR="228600" marT="76200" marB="76200" anchor="ctr"/>
                </a:tc>
              </a:tr>
            </a:tbl>
          </a:graphicData>
        </a:graphic>
      </p:graphicFrame>
      <p:pic>
        <p:nvPicPr>
          <p:cNvPr id="6" name="Рисунок 5" descr="C:\Users\САД\Desktop\Фото для презентации\20260429_0833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1000100" y="4857760"/>
            <a:ext cx="250033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АД\Desktop\Desktop\фото 23 февраля посадка лука\20250210_100042.jpg"/>
          <p:cNvPicPr/>
          <p:nvPr/>
        </p:nvPicPr>
        <p:blipFill>
          <a:blip r:embed="rId2" cstate="print"/>
          <a:srcRect l="7518" r="16748" b="7688"/>
          <a:stretch>
            <a:fillRect/>
          </a:stretch>
        </p:blipFill>
        <p:spPr bwMode="auto">
          <a:xfrm rot="5400000">
            <a:off x="2489895" y="4225221"/>
            <a:ext cx="2337816" cy="1745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САД\Desktop\Desktop\фото 23 февраля посадка лука\20250221_085033.jpg"/>
          <p:cNvPicPr/>
          <p:nvPr/>
        </p:nvPicPr>
        <p:blipFill>
          <a:blip r:embed="rId3" cstate="print"/>
          <a:srcRect l="12486" t="28228" r="15370"/>
          <a:stretch>
            <a:fillRect/>
          </a:stretch>
        </p:blipFill>
        <p:spPr bwMode="auto">
          <a:xfrm rot="5400000" flipV="1">
            <a:off x="311008" y="3903779"/>
            <a:ext cx="2615421" cy="1951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САД\Desktop\Desktop\фото февраль 2025г\20260212_1535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786980" y="4428730"/>
            <a:ext cx="2284516" cy="1713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САД\Desktop\Desktop\фото колядки твочество\20260122_09404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286256"/>
            <a:ext cx="1955301" cy="2127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357290" y="500042"/>
            <a:ext cx="72866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 для творческой среды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САД\Desktop\Фото для презентации\20260429_072112.jpg"/>
          <p:cNvPicPr/>
          <p:nvPr/>
        </p:nvPicPr>
        <p:blipFill>
          <a:blip r:embed="rId6" cstate="print"/>
          <a:srcRect l="9335" t="-161" r="12340"/>
          <a:stretch>
            <a:fillRect/>
          </a:stretch>
        </p:blipFill>
        <p:spPr bwMode="auto">
          <a:xfrm rot="5400000">
            <a:off x="501943" y="1355388"/>
            <a:ext cx="2282196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Users\САД\Desktop\Фото для презентации\20260429_072500.jpg"/>
          <p:cNvPicPr/>
          <p:nvPr/>
        </p:nvPicPr>
        <p:blipFill>
          <a:blip r:embed="rId7" cstate="print"/>
          <a:srcRect l="10519"/>
          <a:stretch>
            <a:fillRect/>
          </a:stretch>
        </p:blipFill>
        <p:spPr bwMode="auto">
          <a:xfrm rot="5400000">
            <a:off x="2500297" y="1428738"/>
            <a:ext cx="2428891" cy="1857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САД\Desktop\Фото для презентации\20260429_07232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6822297" y="1535893"/>
            <a:ext cx="2286016" cy="1643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C:\Users\САД\Desktop\Desktop\фото 23 февраля посадка лука\20250210_093405.jpg"/>
          <p:cNvPicPr/>
          <p:nvPr/>
        </p:nvPicPr>
        <p:blipFill>
          <a:blip r:embed="rId9" cstate="print"/>
          <a:srcRect l="20925" t="5446" r="15133" b="804"/>
          <a:stretch>
            <a:fillRect/>
          </a:stretch>
        </p:blipFill>
        <p:spPr bwMode="auto">
          <a:xfrm rot="16200000" flipH="1">
            <a:off x="4679112" y="1750253"/>
            <a:ext cx="2143229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САД\Desktop\Desktop\фото февраль 2025г\20251113_0854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000760" y="4357694"/>
            <a:ext cx="2571768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Users\САД\Desktop\Desktop\фото февраль 2025г\20260220_094916.jpg"/>
          <p:cNvPicPr/>
          <p:nvPr/>
        </p:nvPicPr>
        <p:blipFill>
          <a:blip r:embed="rId3" cstate="print"/>
          <a:srcRect l="13928" r="7442"/>
          <a:stretch>
            <a:fillRect/>
          </a:stretch>
        </p:blipFill>
        <p:spPr bwMode="auto">
          <a:xfrm rot="5400000">
            <a:off x="6736413" y="478769"/>
            <a:ext cx="2174105" cy="2073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428604"/>
            <a:ext cx="8572560" cy="579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 подходы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Эффективные методы: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Игровые технологии: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дидактические игры, сюжетно-ролевые игры.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Проектная деятельность: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коллективные творческие 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проекты.</a:t>
            </a:r>
          </a:p>
          <a:p>
            <a:pPr lvl="0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Арт-терапия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рисование, лепка, музыкотерапия.</a:t>
            </a:r>
          </a:p>
          <a:p>
            <a:pPr lvl="0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средства: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интерактивные доски, 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развивающие программы.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Экспериментирование: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игры с водой, песком, красками.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Индивидуальный подход: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адаптация заданий под возможности ребёнка.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Пример проекта: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«Волшебный мир красок» — цикл занятий по рисованию нетрадиционными техниками.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85721" y="428604"/>
            <a:ext cx="8572560" cy="3924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90440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Роль педагога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Функции педагога: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Создатель комфортной атмосферы.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Организатор творческой среды.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Наставник и помощник.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Наблюдатель и аналитик.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Посредник между ребёнком и средой.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Навыки: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Знание особенностей детей с ОВЗ.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Владение инклюзивными методиками.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Умение адаптировать задания.</a:t>
            </a:r>
          </a:p>
          <a:p>
            <a:pPr lvl="0"/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Эмпатия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и терпение.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САД\Desktop\IMG-20250214-WA00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4071942"/>
            <a:ext cx="1928826" cy="23217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C:\Users\САД\Desktop\Desktop\фото 12 апреля Космос фото\20260414_103149.jpg"/>
          <p:cNvPicPr/>
          <p:nvPr/>
        </p:nvPicPr>
        <p:blipFill>
          <a:blip r:embed="rId3" cstate="print"/>
          <a:srcRect l="11705"/>
          <a:stretch>
            <a:fillRect/>
          </a:stretch>
        </p:blipFill>
        <p:spPr bwMode="auto">
          <a:xfrm rot="5400000">
            <a:off x="6344464" y="1227908"/>
            <a:ext cx="2170112" cy="18573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Users\САД\Desktop\Фото для презентации\20260429_0725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562648" y="4366917"/>
            <a:ext cx="2161580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САД\Desktop\Desktop\фото 23 февраля посадка лука\20250221_093801.jpg"/>
          <p:cNvPicPr/>
          <p:nvPr/>
        </p:nvPicPr>
        <p:blipFill>
          <a:blip r:embed="rId2" cstate="print"/>
          <a:srcRect l="11865" t="14103" r="5559"/>
          <a:stretch>
            <a:fillRect/>
          </a:stretch>
        </p:blipFill>
        <p:spPr bwMode="auto">
          <a:xfrm rot="5400000">
            <a:off x="3679388" y="4321612"/>
            <a:ext cx="2275753" cy="1776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E:\2023 НОВАЯ\gCBDhtcRG2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4" r="18598" b="31753"/>
          <a:stretch>
            <a:fillRect/>
          </a:stretch>
        </p:blipFill>
        <p:spPr bwMode="auto">
          <a:xfrm>
            <a:off x="6072198" y="571480"/>
            <a:ext cx="2680805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28596" y="500042"/>
            <a:ext cx="6151556" cy="3575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Взаимодействие с родителями</a:t>
            </a:r>
            <a:endParaRPr lang="ru-RU" sz="2400" dirty="0" smtClean="0"/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Формы сотрудничества: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Мастер-классы по творческому развитию.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Совместные проекты: выставки, спектакли.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Консультации по организации творческой среды дома.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 в оформлении группы.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Обмен опытом между родителями.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Преимущества: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Укрепление детско-родительских отношений.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Перенос навыков в домашнюю среду.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Поддержка инклюзивных ценностей.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канат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5" y="4643446"/>
            <a:ext cx="2474323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САД\Desktop\Desktop\фото февраль 2025г\20260219_1018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2428868"/>
            <a:ext cx="2461495" cy="1846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273</TotalTime>
  <Words>41</Words>
  <PresentationFormat>Экран (4:3)</PresentationFormat>
  <Paragraphs>104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   Муниципальное бюджетное дошкольное образовательное учреждение Починковский детский сад № 6 с. Починки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Починковский детскийо сад № 6 с. Починки </dc:title>
  <dc:creator>САД</dc:creator>
  <cp:lastModifiedBy>САД</cp:lastModifiedBy>
  <cp:revision>37</cp:revision>
  <dcterms:created xsi:type="dcterms:W3CDTF">2026-04-28T10:25:31Z</dcterms:created>
  <dcterms:modified xsi:type="dcterms:W3CDTF">2026-04-30T04:44:42Z</dcterms:modified>
</cp:coreProperties>
</file>