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22"/>
  </p:notesMasterIdLst>
  <p:sldIdLst>
    <p:sldId id="256" r:id="rId2"/>
    <p:sldId id="281" r:id="rId3"/>
    <p:sldId id="295" r:id="rId4"/>
    <p:sldId id="316" r:id="rId5"/>
    <p:sldId id="317" r:id="rId6"/>
    <p:sldId id="318" r:id="rId7"/>
    <p:sldId id="319" r:id="rId8"/>
    <p:sldId id="283" r:id="rId9"/>
    <p:sldId id="257" r:id="rId10"/>
    <p:sldId id="263" r:id="rId11"/>
    <p:sldId id="328" r:id="rId12"/>
    <p:sldId id="329" r:id="rId13"/>
    <p:sldId id="324" r:id="rId14"/>
    <p:sldId id="326" r:id="rId15"/>
    <p:sldId id="327" r:id="rId16"/>
    <p:sldId id="296" r:id="rId17"/>
    <p:sldId id="311" r:id="rId18"/>
    <p:sldId id="312" r:id="rId19"/>
    <p:sldId id="301" r:id="rId20"/>
    <p:sldId id="313" r:id="rId21"/>
  </p:sldIdLst>
  <p:sldSz cx="9144000" cy="6858000" type="screen4x3"/>
  <p:notesSz cx="6888163" cy="100203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8D3EC"/>
    <a:srgbClr val="0000CC"/>
    <a:srgbClr val="0000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60"/>
  </p:normalViewPr>
  <p:slideViewPr>
    <p:cSldViewPr>
      <p:cViewPr>
        <p:scale>
          <a:sx n="66" d="100"/>
          <a:sy n="66" d="100"/>
        </p:scale>
        <p:origin x="-1974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00783-E228-47D5-937E-F5D94790E47E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9A2E8-711E-40DC-A984-916FA22FB0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672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2" y="231"/>
              <a:ext cx="1857" cy="3628"/>
              <a:chOff x="3009" y="775"/>
              <a:chExt cx="1857" cy="3628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5"/>
                <a:ext cx="1333" cy="1485"/>
              </a:xfrm>
              <a:custGeom>
                <a:avLst/>
                <a:gdLst>
                  <a:gd name="T0" fmla="*/ 36 w 596"/>
                  <a:gd name="T1" fmla="*/ 825 h 666"/>
                  <a:gd name="T2" fmla="*/ 13 w 596"/>
                  <a:gd name="T3" fmla="*/ 760 h 666"/>
                  <a:gd name="T4" fmla="*/ 0 w 596"/>
                  <a:gd name="T5" fmla="*/ 644 h 666"/>
                  <a:gd name="T6" fmla="*/ 9 w 596"/>
                  <a:gd name="T7" fmla="*/ 495 h 666"/>
                  <a:gd name="T8" fmla="*/ 56 w 596"/>
                  <a:gd name="T9" fmla="*/ 337 h 666"/>
                  <a:gd name="T10" fmla="*/ 154 w 596"/>
                  <a:gd name="T11" fmla="*/ 187 h 666"/>
                  <a:gd name="T12" fmla="*/ 318 w 596"/>
                  <a:gd name="T13" fmla="*/ 69 h 666"/>
                  <a:gd name="T14" fmla="*/ 552 w 596"/>
                  <a:gd name="T15" fmla="*/ 4 h 666"/>
                  <a:gd name="T16" fmla="*/ 850 w 596"/>
                  <a:gd name="T17" fmla="*/ 20 h 666"/>
                  <a:gd name="T18" fmla="*/ 1083 w 596"/>
                  <a:gd name="T19" fmla="*/ 152 h 666"/>
                  <a:gd name="T20" fmla="*/ 1239 w 596"/>
                  <a:gd name="T21" fmla="*/ 368 h 666"/>
                  <a:gd name="T22" fmla="*/ 1322 w 596"/>
                  <a:gd name="T23" fmla="*/ 633 h 666"/>
                  <a:gd name="T24" fmla="*/ 1331 w 596"/>
                  <a:gd name="T25" fmla="*/ 912 h 666"/>
                  <a:gd name="T26" fmla="*/ 1266 w 596"/>
                  <a:gd name="T27" fmla="*/ 1171 h 666"/>
                  <a:gd name="T28" fmla="*/ 1134 w 596"/>
                  <a:gd name="T29" fmla="*/ 1371 h 666"/>
                  <a:gd name="T30" fmla="*/ 933 w 596"/>
                  <a:gd name="T31" fmla="*/ 1478 h 666"/>
                  <a:gd name="T32" fmla="*/ 870 w 596"/>
                  <a:gd name="T33" fmla="*/ 1469 h 666"/>
                  <a:gd name="T34" fmla="*/ 986 w 596"/>
                  <a:gd name="T35" fmla="*/ 1376 h 666"/>
                  <a:gd name="T36" fmla="*/ 1078 w 596"/>
                  <a:gd name="T37" fmla="*/ 1213 h 666"/>
                  <a:gd name="T38" fmla="*/ 1138 w 596"/>
                  <a:gd name="T39" fmla="*/ 1012 h 666"/>
                  <a:gd name="T40" fmla="*/ 1163 w 596"/>
                  <a:gd name="T41" fmla="*/ 792 h 666"/>
                  <a:gd name="T42" fmla="*/ 1150 w 596"/>
                  <a:gd name="T43" fmla="*/ 575 h 666"/>
                  <a:gd name="T44" fmla="*/ 1085 w 596"/>
                  <a:gd name="T45" fmla="*/ 388 h 666"/>
                  <a:gd name="T46" fmla="*/ 968 w 596"/>
                  <a:gd name="T47" fmla="*/ 250 h 666"/>
                  <a:gd name="T48" fmla="*/ 763 w 596"/>
                  <a:gd name="T49" fmla="*/ 167 h 666"/>
                  <a:gd name="T50" fmla="*/ 550 w 596"/>
                  <a:gd name="T51" fmla="*/ 136 h 666"/>
                  <a:gd name="T52" fmla="*/ 389 w 596"/>
                  <a:gd name="T53" fmla="*/ 158 h 666"/>
                  <a:gd name="T54" fmla="*/ 271 w 596"/>
                  <a:gd name="T55" fmla="*/ 225 h 666"/>
                  <a:gd name="T56" fmla="*/ 188 w 596"/>
                  <a:gd name="T57" fmla="*/ 332 h 666"/>
                  <a:gd name="T58" fmla="*/ 127 w 596"/>
                  <a:gd name="T59" fmla="*/ 459 h 666"/>
                  <a:gd name="T60" fmla="*/ 89 w 596"/>
                  <a:gd name="T61" fmla="*/ 606 h 666"/>
                  <a:gd name="T62" fmla="*/ 63 w 596"/>
                  <a:gd name="T63" fmla="*/ 756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9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56 h 237"/>
                  <a:gd name="T4" fmla="*/ 7 w 257"/>
                  <a:gd name="T5" fmla="*/ 112 h 237"/>
                  <a:gd name="T6" fmla="*/ 13 w 257"/>
                  <a:gd name="T7" fmla="*/ 168 h 237"/>
                  <a:gd name="T8" fmla="*/ 24 w 257"/>
                  <a:gd name="T9" fmla="*/ 220 h 237"/>
                  <a:gd name="T10" fmla="*/ 40 w 257"/>
                  <a:gd name="T11" fmla="*/ 267 h 237"/>
                  <a:gd name="T12" fmla="*/ 60 w 257"/>
                  <a:gd name="T13" fmla="*/ 316 h 237"/>
                  <a:gd name="T14" fmla="*/ 84 w 257"/>
                  <a:gd name="T15" fmla="*/ 361 h 237"/>
                  <a:gd name="T16" fmla="*/ 113 w 257"/>
                  <a:gd name="T17" fmla="*/ 399 h 237"/>
                  <a:gd name="T18" fmla="*/ 149 w 257"/>
                  <a:gd name="T19" fmla="*/ 435 h 237"/>
                  <a:gd name="T20" fmla="*/ 191 w 257"/>
                  <a:gd name="T21" fmla="*/ 466 h 237"/>
                  <a:gd name="T22" fmla="*/ 236 w 257"/>
                  <a:gd name="T23" fmla="*/ 491 h 237"/>
                  <a:gd name="T24" fmla="*/ 291 w 257"/>
                  <a:gd name="T25" fmla="*/ 511 h 237"/>
                  <a:gd name="T26" fmla="*/ 351 w 257"/>
                  <a:gd name="T27" fmla="*/ 524 h 237"/>
                  <a:gd name="T28" fmla="*/ 418 w 257"/>
                  <a:gd name="T29" fmla="*/ 531 h 237"/>
                  <a:gd name="T30" fmla="*/ 489 w 257"/>
                  <a:gd name="T31" fmla="*/ 529 h 237"/>
                  <a:gd name="T32" fmla="*/ 571 w 257"/>
                  <a:gd name="T33" fmla="*/ 520 h 237"/>
                  <a:gd name="T34" fmla="*/ 498 w 257"/>
                  <a:gd name="T35" fmla="*/ 509 h 237"/>
                  <a:gd name="T36" fmla="*/ 433 w 257"/>
                  <a:gd name="T37" fmla="*/ 493 h 237"/>
                  <a:gd name="T38" fmla="*/ 378 w 257"/>
                  <a:gd name="T39" fmla="*/ 475 h 237"/>
                  <a:gd name="T40" fmla="*/ 329 w 257"/>
                  <a:gd name="T41" fmla="*/ 457 h 237"/>
                  <a:gd name="T42" fmla="*/ 284 w 257"/>
                  <a:gd name="T43" fmla="*/ 432 h 237"/>
                  <a:gd name="T44" fmla="*/ 249 w 257"/>
                  <a:gd name="T45" fmla="*/ 408 h 237"/>
                  <a:gd name="T46" fmla="*/ 216 w 257"/>
                  <a:gd name="T47" fmla="*/ 379 h 237"/>
                  <a:gd name="T48" fmla="*/ 187 w 257"/>
                  <a:gd name="T49" fmla="*/ 347 h 237"/>
                  <a:gd name="T50" fmla="*/ 160 w 257"/>
                  <a:gd name="T51" fmla="*/ 316 h 237"/>
                  <a:gd name="T52" fmla="*/ 136 w 257"/>
                  <a:gd name="T53" fmla="*/ 280 h 237"/>
                  <a:gd name="T54" fmla="*/ 116 w 257"/>
                  <a:gd name="T55" fmla="*/ 240 h 237"/>
                  <a:gd name="T56" fmla="*/ 96 w 257"/>
                  <a:gd name="T57" fmla="*/ 197 h 237"/>
                  <a:gd name="T58" fmla="*/ 73 w 257"/>
                  <a:gd name="T59" fmla="*/ 155 h 237"/>
                  <a:gd name="T60" fmla="*/ 51 w 257"/>
                  <a:gd name="T61" fmla="*/ 105 h 237"/>
                  <a:gd name="T62" fmla="*/ 27 w 257"/>
                  <a:gd name="T63" fmla="*/ 54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4"/>
                <a:ext cx="277" cy="249"/>
              </a:xfrm>
              <a:custGeom>
                <a:avLst/>
                <a:gdLst>
                  <a:gd name="T0" fmla="*/ 172 w 124"/>
                  <a:gd name="T1" fmla="*/ 0 h 110"/>
                  <a:gd name="T2" fmla="*/ 277 w 124"/>
                  <a:gd name="T3" fmla="*/ 244 h 110"/>
                  <a:gd name="T4" fmla="*/ 268 w 124"/>
                  <a:gd name="T5" fmla="*/ 242 h 110"/>
                  <a:gd name="T6" fmla="*/ 239 w 124"/>
                  <a:gd name="T7" fmla="*/ 238 h 110"/>
                  <a:gd name="T8" fmla="*/ 199 w 124"/>
                  <a:gd name="T9" fmla="*/ 229 h 110"/>
                  <a:gd name="T10" fmla="*/ 152 w 124"/>
                  <a:gd name="T11" fmla="*/ 224 h 110"/>
                  <a:gd name="T12" fmla="*/ 101 w 124"/>
                  <a:gd name="T13" fmla="*/ 220 h 110"/>
                  <a:gd name="T14" fmla="*/ 56 w 124"/>
                  <a:gd name="T15" fmla="*/ 222 h 110"/>
                  <a:gd name="T16" fmla="*/ 20 w 124"/>
                  <a:gd name="T17" fmla="*/ 231 h 110"/>
                  <a:gd name="T18" fmla="*/ 0 w 124"/>
                  <a:gd name="T19" fmla="*/ 249 h 110"/>
                  <a:gd name="T20" fmla="*/ 9 w 124"/>
                  <a:gd name="T21" fmla="*/ 222 h 110"/>
                  <a:gd name="T22" fmla="*/ 18 w 124"/>
                  <a:gd name="T23" fmla="*/ 201 h 110"/>
                  <a:gd name="T24" fmla="*/ 36 w 124"/>
                  <a:gd name="T25" fmla="*/ 186 h 110"/>
                  <a:gd name="T26" fmla="*/ 56 w 124"/>
                  <a:gd name="T27" fmla="*/ 172 h 110"/>
                  <a:gd name="T28" fmla="*/ 80 w 124"/>
                  <a:gd name="T29" fmla="*/ 163 h 110"/>
                  <a:gd name="T30" fmla="*/ 105 w 124"/>
                  <a:gd name="T31" fmla="*/ 161 h 110"/>
                  <a:gd name="T32" fmla="*/ 132 w 124"/>
                  <a:gd name="T33" fmla="*/ 161 h 110"/>
                  <a:gd name="T34" fmla="*/ 161 w 124"/>
                  <a:gd name="T35" fmla="*/ 168 h 110"/>
                  <a:gd name="T36" fmla="*/ 163 w 124"/>
                  <a:gd name="T37" fmla="*/ 161 h 110"/>
                  <a:gd name="T38" fmla="*/ 156 w 124"/>
                  <a:gd name="T39" fmla="*/ 127 h 110"/>
                  <a:gd name="T40" fmla="*/ 150 w 124"/>
                  <a:gd name="T41" fmla="*/ 86 h 110"/>
                  <a:gd name="T42" fmla="*/ 145 w 124"/>
                  <a:gd name="T43" fmla="*/ 68 h 110"/>
                  <a:gd name="T44" fmla="*/ 141 w 124"/>
                  <a:gd name="T45" fmla="*/ 68 h 110"/>
                  <a:gd name="T46" fmla="*/ 136 w 124"/>
                  <a:gd name="T47" fmla="*/ 66 h 110"/>
                  <a:gd name="T48" fmla="*/ 132 w 124"/>
                  <a:gd name="T49" fmla="*/ 59 h 110"/>
                  <a:gd name="T50" fmla="*/ 127 w 124"/>
                  <a:gd name="T51" fmla="*/ 52 h 110"/>
                  <a:gd name="T52" fmla="*/ 127 w 124"/>
                  <a:gd name="T53" fmla="*/ 43 h 110"/>
                  <a:gd name="T54" fmla="*/ 132 w 124"/>
                  <a:gd name="T55" fmla="*/ 32 h 110"/>
                  <a:gd name="T56" fmla="*/ 147 w 124"/>
                  <a:gd name="T57" fmla="*/ 18 h 110"/>
                  <a:gd name="T58" fmla="*/ 172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4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1 w 109"/>
                  <a:gd name="T3" fmla="*/ 2 h 156"/>
                  <a:gd name="T4" fmla="*/ 40 w 109"/>
                  <a:gd name="T5" fmla="*/ 11 h 156"/>
                  <a:gd name="T6" fmla="*/ 83 w 109"/>
                  <a:gd name="T7" fmla="*/ 27 h 156"/>
                  <a:gd name="T8" fmla="*/ 130 w 109"/>
                  <a:gd name="T9" fmla="*/ 53 h 156"/>
                  <a:gd name="T10" fmla="*/ 175 w 109"/>
                  <a:gd name="T11" fmla="*/ 98 h 156"/>
                  <a:gd name="T12" fmla="*/ 216 w 109"/>
                  <a:gd name="T13" fmla="*/ 158 h 156"/>
                  <a:gd name="T14" fmla="*/ 241 w 109"/>
                  <a:gd name="T15" fmla="*/ 240 h 156"/>
                  <a:gd name="T16" fmla="*/ 245 w 109"/>
                  <a:gd name="T17" fmla="*/ 347 h 156"/>
                  <a:gd name="T18" fmla="*/ 236 w 109"/>
                  <a:gd name="T19" fmla="*/ 347 h 156"/>
                  <a:gd name="T20" fmla="*/ 223 w 109"/>
                  <a:gd name="T21" fmla="*/ 347 h 156"/>
                  <a:gd name="T22" fmla="*/ 209 w 109"/>
                  <a:gd name="T23" fmla="*/ 347 h 156"/>
                  <a:gd name="T24" fmla="*/ 196 w 109"/>
                  <a:gd name="T25" fmla="*/ 343 h 156"/>
                  <a:gd name="T26" fmla="*/ 182 w 109"/>
                  <a:gd name="T27" fmla="*/ 340 h 156"/>
                  <a:gd name="T28" fmla="*/ 166 w 109"/>
                  <a:gd name="T29" fmla="*/ 334 h 156"/>
                  <a:gd name="T30" fmla="*/ 148 w 109"/>
                  <a:gd name="T31" fmla="*/ 323 h 156"/>
                  <a:gd name="T32" fmla="*/ 130 w 109"/>
                  <a:gd name="T33" fmla="*/ 309 h 156"/>
                  <a:gd name="T34" fmla="*/ 119 w 109"/>
                  <a:gd name="T35" fmla="*/ 280 h 156"/>
                  <a:gd name="T36" fmla="*/ 119 w 109"/>
                  <a:gd name="T37" fmla="*/ 247 h 156"/>
                  <a:gd name="T38" fmla="*/ 126 w 109"/>
                  <a:gd name="T39" fmla="*/ 214 h 156"/>
                  <a:gd name="T40" fmla="*/ 133 w 109"/>
                  <a:gd name="T41" fmla="*/ 178 h 156"/>
                  <a:gd name="T42" fmla="*/ 126 w 109"/>
                  <a:gd name="T43" fmla="*/ 138 h 156"/>
                  <a:gd name="T44" fmla="*/ 108 w 109"/>
                  <a:gd name="T45" fmla="*/ 96 h 156"/>
                  <a:gd name="T46" fmla="*/ 70 w 109"/>
                  <a:gd name="T47" fmla="*/ 51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2" y="2207"/>
                <a:ext cx="103" cy="209"/>
              </a:xfrm>
              <a:custGeom>
                <a:avLst/>
                <a:gdLst>
                  <a:gd name="T0" fmla="*/ 69 w 46"/>
                  <a:gd name="T1" fmla="*/ 0 h 94"/>
                  <a:gd name="T2" fmla="*/ 45 w 46"/>
                  <a:gd name="T3" fmla="*/ 84 h 94"/>
                  <a:gd name="T4" fmla="*/ 34 w 46"/>
                  <a:gd name="T5" fmla="*/ 138 h 94"/>
                  <a:gd name="T6" fmla="*/ 25 w 46"/>
                  <a:gd name="T7" fmla="*/ 176 h 94"/>
                  <a:gd name="T8" fmla="*/ 0 w 46"/>
                  <a:gd name="T9" fmla="*/ 209 h 94"/>
                  <a:gd name="T10" fmla="*/ 27 w 46"/>
                  <a:gd name="T11" fmla="*/ 196 h 94"/>
                  <a:gd name="T12" fmla="*/ 52 w 46"/>
                  <a:gd name="T13" fmla="*/ 178 h 94"/>
                  <a:gd name="T14" fmla="*/ 72 w 46"/>
                  <a:gd name="T15" fmla="*/ 153 h 94"/>
                  <a:gd name="T16" fmla="*/ 90 w 46"/>
                  <a:gd name="T17" fmla="*/ 127 h 94"/>
                  <a:gd name="T18" fmla="*/ 101 w 46"/>
                  <a:gd name="T19" fmla="*/ 98 h 94"/>
                  <a:gd name="T20" fmla="*/ 103 w 46"/>
                  <a:gd name="T21" fmla="*/ 67 h 94"/>
                  <a:gd name="T22" fmla="*/ 94 w 46"/>
                  <a:gd name="T23" fmla="*/ 33 h 94"/>
                  <a:gd name="T24" fmla="*/ 69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2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 w 54"/>
                  <a:gd name="T3" fmla="*/ 2 h 40"/>
                  <a:gd name="T4" fmla="*/ 13 w 54"/>
                  <a:gd name="T5" fmla="*/ 7 h 40"/>
                  <a:gd name="T6" fmla="*/ 29 w 54"/>
                  <a:gd name="T7" fmla="*/ 18 h 40"/>
                  <a:gd name="T8" fmla="*/ 47 w 54"/>
                  <a:gd name="T9" fmla="*/ 27 h 40"/>
                  <a:gd name="T10" fmla="*/ 64 w 54"/>
                  <a:gd name="T11" fmla="*/ 34 h 40"/>
                  <a:gd name="T12" fmla="*/ 84 w 54"/>
                  <a:gd name="T13" fmla="*/ 38 h 40"/>
                  <a:gd name="T14" fmla="*/ 102 w 54"/>
                  <a:gd name="T15" fmla="*/ 41 h 40"/>
                  <a:gd name="T16" fmla="*/ 120 w 54"/>
                  <a:gd name="T17" fmla="*/ 36 h 40"/>
                  <a:gd name="T18" fmla="*/ 118 w 54"/>
                  <a:gd name="T19" fmla="*/ 56 h 40"/>
                  <a:gd name="T20" fmla="*/ 111 w 54"/>
                  <a:gd name="T21" fmla="*/ 74 h 40"/>
                  <a:gd name="T22" fmla="*/ 98 w 54"/>
                  <a:gd name="T23" fmla="*/ 86 h 40"/>
                  <a:gd name="T24" fmla="*/ 82 w 54"/>
                  <a:gd name="T25" fmla="*/ 90 h 40"/>
                  <a:gd name="T26" fmla="*/ 62 w 54"/>
                  <a:gd name="T27" fmla="*/ 88 h 40"/>
                  <a:gd name="T28" fmla="*/ 42 w 54"/>
                  <a:gd name="T29" fmla="*/ 72 h 40"/>
                  <a:gd name="T30" fmla="*/ 22 w 54"/>
                  <a:gd name="T31" fmla="*/ 45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9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3 w 149"/>
                  <a:gd name="T3" fmla="*/ 18 h 704"/>
                  <a:gd name="T4" fmla="*/ 35 w 149"/>
                  <a:gd name="T5" fmla="*/ 41 h 704"/>
                  <a:gd name="T6" fmla="*/ 62 w 149"/>
                  <a:gd name="T7" fmla="*/ 70 h 704"/>
                  <a:gd name="T8" fmla="*/ 91 w 149"/>
                  <a:gd name="T9" fmla="*/ 108 h 704"/>
                  <a:gd name="T10" fmla="*/ 128 w 149"/>
                  <a:gd name="T11" fmla="*/ 155 h 704"/>
                  <a:gd name="T12" fmla="*/ 162 w 149"/>
                  <a:gd name="T13" fmla="*/ 205 h 704"/>
                  <a:gd name="T14" fmla="*/ 195 w 149"/>
                  <a:gd name="T15" fmla="*/ 263 h 704"/>
                  <a:gd name="T16" fmla="*/ 221 w 149"/>
                  <a:gd name="T17" fmla="*/ 330 h 704"/>
                  <a:gd name="T18" fmla="*/ 248 w 149"/>
                  <a:gd name="T19" fmla="*/ 401 h 704"/>
                  <a:gd name="T20" fmla="*/ 266 w 149"/>
                  <a:gd name="T21" fmla="*/ 483 h 704"/>
                  <a:gd name="T22" fmla="*/ 275 w 149"/>
                  <a:gd name="T23" fmla="*/ 573 h 704"/>
                  <a:gd name="T24" fmla="*/ 279 w 149"/>
                  <a:gd name="T25" fmla="*/ 667 h 704"/>
                  <a:gd name="T26" fmla="*/ 266 w 149"/>
                  <a:gd name="T27" fmla="*/ 772 h 704"/>
                  <a:gd name="T28" fmla="*/ 241 w 149"/>
                  <a:gd name="T29" fmla="*/ 883 h 704"/>
                  <a:gd name="T30" fmla="*/ 204 w 149"/>
                  <a:gd name="T31" fmla="*/ 1000 h 704"/>
                  <a:gd name="T32" fmla="*/ 148 w 149"/>
                  <a:gd name="T33" fmla="*/ 1129 h 704"/>
                  <a:gd name="T34" fmla="*/ 86 w 149"/>
                  <a:gd name="T35" fmla="*/ 1275 h 704"/>
                  <a:gd name="T36" fmla="*/ 47 w 149"/>
                  <a:gd name="T37" fmla="*/ 1410 h 704"/>
                  <a:gd name="T38" fmla="*/ 22 w 149"/>
                  <a:gd name="T39" fmla="*/ 1535 h 704"/>
                  <a:gd name="T40" fmla="*/ 13 w 149"/>
                  <a:gd name="T41" fmla="*/ 1655 h 704"/>
                  <a:gd name="T42" fmla="*/ 13 w 149"/>
                  <a:gd name="T43" fmla="*/ 1769 h 704"/>
                  <a:gd name="T44" fmla="*/ 18 w 149"/>
                  <a:gd name="T45" fmla="*/ 1875 h 704"/>
                  <a:gd name="T46" fmla="*/ 27 w 149"/>
                  <a:gd name="T47" fmla="*/ 1968 h 704"/>
                  <a:gd name="T48" fmla="*/ 31 w 149"/>
                  <a:gd name="T49" fmla="*/ 2059 h 704"/>
                  <a:gd name="T50" fmla="*/ 91 w 149"/>
                  <a:gd name="T51" fmla="*/ 2012 h 704"/>
                  <a:gd name="T52" fmla="*/ 86 w 149"/>
                  <a:gd name="T53" fmla="*/ 1989 h 704"/>
                  <a:gd name="T54" fmla="*/ 80 w 149"/>
                  <a:gd name="T55" fmla="*/ 1922 h 704"/>
                  <a:gd name="T56" fmla="*/ 73 w 149"/>
                  <a:gd name="T57" fmla="*/ 1819 h 704"/>
                  <a:gd name="T58" fmla="*/ 78 w 149"/>
                  <a:gd name="T59" fmla="*/ 1682 h 704"/>
                  <a:gd name="T60" fmla="*/ 91 w 149"/>
                  <a:gd name="T61" fmla="*/ 1518 h 704"/>
                  <a:gd name="T62" fmla="*/ 128 w 149"/>
                  <a:gd name="T63" fmla="*/ 1331 h 704"/>
                  <a:gd name="T64" fmla="*/ 190 w 149"/>
                  <a:gd name="T65" fmla="*/ 1129 h 704"/>
                  <a:gd name="T66" fmla="*/ 286 w 149"/>
                  <a:gd name="T67" fmla="*/ 915 h 704"/>
                  <a:gd name="T68" fmla="*/ 317 w 149"/>
                  <a:gd name="T69" fmla="*/ 816 h 704"/>
                  <a:gd name="T70" fmla="*/ 330 w 149"/>
                  <a:gd name="T71" fmla="*/ 687 h 704"/>
                  <a:gd name="T72" fmla="*/ 319 w 149"/>
                  <a:gd name="T73" fmla="*/ 538 h 704"/>
                  <a:gd name="T74" fmla="*/ 290 w 149"/>
                  <a:gd name="T75" fmla="*/ 392 h 704"/>
                  <a:gd name="T76" fmla="*/ 241 w 149"/>
                  <a:gd name="T77" fmla="*/ 249 h 704"/>
                  <a:gd name="T78" fmla="*/ 179 w 149"/>
                  <a:gd name="T79" fmla="*/ 129 h 704"/>
                  <a:gd name="T80" fmla="*/ 97 w 149"/>
                  <a:gd name="T81" fmla="*/ 41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237 w 128"/>
                <a:gd name="T1" fmla="*/ 0 h 217"/>
                <a:gd name="T2" fmla="*/ 265 w 128"/>
                <a:gd name="T3" fmla="*/ 27 h 217"/>
                <a:gd name="T4" fmla="*/ 290 w 128"/>
                <a:gd name="T5" fmla="*/ 81 h 217"/>
                <a:gd name="T6" fmla="*/ 310 w 128"/>
                <a:gd name="T7" fmla="*/ 150 h 217"/>
                <a:gd name="T8" fmla="*/ 323 w 128"/>
                <a:gd name="T9" fmla="*/ 233 h 217"/>
                <a:gd name="T10" fmla="*/ 320 w 128"/>
                <a:gd name="T11" fmla="*/ 332 h 217"/>
                <a:gd name="T12" fmla="*/ 293 w 128"/>
                <a:gd name="T13" fmla="*/ 434 h 217"/>
                <a:gd name="T14" fmla="*/ 237 w 128"/>
                <a:gd name="T15" fmla="*/ 541 h 217"/>
                <a:gd name="T16" fmla="*/ 151 w 128"/>
                <a:gd name="T17" fmla="*/ 649 h 217"/>
                <a:gd name="T18" fmla="*/ 124 w 128"/>
                <a:gd name="T19" fmla="*/ 637 h 217"/>
                <a:gd name="T20" fmla="*/ 96 w 128"/>
                <a:gd name="T21" fmla="*/ 628 h 217"/>
                <a:gd name="T22" fmla="*/ 66 w 128"/>
                <a:gd name="T23" fmla="*/ 613 h 217"/>
                <a:gd name="T24" fmla="*/ 40 w 128"/>
                <a:gd name="T25" fmla="*/ 601 h 217"/>
                <a:gd name="T26" fmla="*/ 20 w 128"/>
                <a:gd name="T27" fmla="*/ 586 h 217"/>
                <a:gd name="T28" fmla="*/ 5 w 128"/>
                <a:gd name="T29" fmla="*/ 568 h 217"/>
                <a:gd name="T30" fmla="*/ 0 w 128"/>
                <a:gd name="T31" fmla="*/ 547 h 217"/>
                <a:gd name="T32" fmla="*/ 3 w 128"/>
                <a:gd name="T33" fmla="*/ 532 h 217"/>
                <a:gd name="T34" fmla="*/ 33 w 128"/>
                <a:gd name="T35" fmla="*/ 511 h 217"/>
                <a:gd name="T36" fmla="*/ 73 w 128"/>
                <a:gd name="T37" fmla="*/ 482 h 217"/>
                <a:gd name="T38" fmla="*/ 116 w 128"/>
                <a:gd name="T39" fmla="*/ 449 h 217"/>
                <a:gd name="T40" fmla="*/ 159 w 128"/>
                <a:gd name="T41" fmla="*/ 401 h 217"/>
                <a:gd name="T42" fmla="*/ 199 w 128"/>
                <a:gd name="T43" fmla="*/ 335 h 217"/>
                <a:gd name="T44" fmla="*/ 230 w 128"/>
                <a:gd name="T45" fmla="*/ 248 h 217"/>
                <a:gd name="T46" fmla="*/ 245 w 128"/>
                <a:gd name="T47" fmla="*/ 138 h 217"/>
                <a:gd name="T48" fmla="*/ 237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227 w 117"/>
                <a:gd name="T1" fmla="*/ 0 h 132"/>
                <a:gd name="T2" fmla="*/ 0 w 117"/>
                <a:gd name="T3" fmla="*/ 88 h 132"/>
                <a:gd name="T4" fmla="*/ 9 w 117"/>
                <a:gd name="T5" fmla="*/ 91 h 132"/>
                <a:gd name="T6" fmla="*/ 42 w 117"/>
                <a:gd name="T7" fmla="*/ 102 h 132"/>
                <a:gd name="T8" fmla="*/ 88 w 117"/>
                <a:gd name="T9" fmla="*/ 127 h 132"/>
                <a:gd name="T10" fmla="*/ 139 w 117"/>
                <a:gd name="T11" fmla="*/ 165 h 132"/>
                <a:gd name="T12" fmla="*/ 200 w 117"/>
                <a:gd name="T13" fmla="*/ 218 h 132"/>
                <a:gd name="T14" fmla="*/ 254 w 117"/>
                <a:gd name="T15" fmla="*/ 281 h 132"/>
                <a:gd name="T16" fmla="*/ 309 w 117"/>
                <a:gd name="T17" fmla="*/ 362 h 132"/>
                <a:gd name="T18" fmla="*/ 351 w 117"/>
                <a:gd name="T19" fmla="*/ 464 h 132"/>
                <a:gd name="T20" fmla="*/ 354 w 117"/>
                <a:gd name="T21" fmla="*/ 422 h 132"/>
                <a:gd name="T22" fmla="*/ 348 w 117"/>
                <a:gd name="T23" fmla="*/ 376 h 132"/>
                <a:gd name="T24" fmla="*/ 327 w 117"/>
                <a:gd name="T25" fmla="*/ 316 h 132"/>
                <a:gd name="T26" fmla="*/ 300 w 117"/>
                <a:gd name="T27" fmla="*/ 260 h 132"/>
                <a:gd name="T28" fmla="*/ 269 w 117"/>
                <a:gd name="T29" fmla="*/ 204 h 132"/>
                <a:gd name="T30" fmla="*/ 236 w 117"/>
                <a:gd name="T31" fmla="*/ 158 h 132"/>
                <a:gd name="T32" fmla="*/ 203 w 117"/>
                <a:gd name="T33" fmla="*/ 127 h 132"/>
                <a:gd name="T34" fmla="*/ 175 w 117"/>
                <a:gd name="T35" fmla="*/ 112 h 132"/>
                <a:gd name="T36" fmla="*/ 209 w 117"/>
                <a:gd name="T37" fmla="*/ 102 h 132"/>
                <a:gd name="T38" fmla="*/ 239 w 117"/>
                <a:gd name="T39" fmla="*/ 98 h 132"/>
                <a:gd name="T40" fmla="*/ 269 w 117"/>
                <a:gd name="T41" fmla="*/ 91 h 132"/>
                <a:gd name="T42" fmla="*/ 297 w 117"/>
                <a:gd name="T43" fmla="*/ 88 h 132"/>
                <a:gd name="T44" fmla="*/ 318 w 117"/>
                <a:gd name="T45" fmla="*/ 84 h 132"/>
                <a:gd name="T46" fmla="*/ 330 w 117"/>
                <a:gd name="T47" fmla="*/ 77 h 132"/>
                <a:gd name="T48" fmla="*/ 342 w 117"/>
                <a:gd name="T49" fmla="*/ 74 h 132"/>
                <a:gd name="T50" fmla="*/ 345 w 117"/>
                <a:gd name="T51" fmla="*/ 74 h 132"/>
                <a:gd name="T52" fmla="*/ 227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87 w 29"/>
                <a:gd name="T1" fmla="*/ 0 h 77"/>
                <a:gd name="T2" fmla="*/ 69 w 29"/>
                <a:gd name="T3" fmla="*/ 0 h 77"/>
                <a:gd name="T4" fmla="*/ 48 w 29"/>
                <a:gd name="T5" fmla="*/ 14 h 77"/>
                <a:gd name="T6" fmla="*/ 27 w 29"/>
                <a:gd name="T7" fmla="*/ 32 h 77"/>
                <a:gd name="T8" fmla="*/ 12 w 29"/>
                <a:gd name="T9" fmla="*/ 68 h 77"/>
                <a:gd name="T10" fmla="*/ 3 w 29"/>
                <a:gd name="T11" fmla="*/ 107 h 77"/>
                <a:gd name="T12" fmla="*/ 0 w 29"/>
                <a:gd name="T13" fmla="*/ 157 h 77"/>
                <a:gd name="T14" fmla="*/ 9 w 29"/>
                <a:gd name="T15" fmla="*/ 214 h 77"/>
                <a:gd name="T16" fmla="*/ 33 w 29"/>
                <a:gd name="T17" fmla="*/ 274 h 77"/>
                <a:gd name="T18" fmla="*/ 45 w 29"/>
                <a:gd name="T19" fmla="*/ 189 h 77"/>
                <a:gd name="T20" fmla="*/ 57 w 29"/>
                <a:gd name="T21" fmla="*/ 132 h 77"/>
                <a:gd name="T22" fmla="*/ 69 w 29"/>
                <a:gd name="T23" fmla="*/ 78 h 77"/>
                <a:gd name="T24" fmla="*/ 87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0" y="123"/>
              <a:ext cx="356" cy="608"/>
              <a:chOff x="1730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0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9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3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7" y="3305"/>
              <a:ext cx="500" cy="500"/>
              <a:chOff x="1727" y="869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9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7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0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6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0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63 h 237"/>
                <a:gd name="T4" fmla="*/ 8 w 257"/>
                <a:gd name="T5" fmla="*/ 125 h 237"/>
                <a:gd name="T6" fmla="*/ 16 w 257"/>
                <a:gd name="T7" fmla="*/ 188 h 237"/>
                <a:gd name="T8" fmla="*/ 29 w 257"/>
                <a:gd name="T9" fmla="*/ 245 h 237"/>
                <a:gd name="T10" fmla="*/ 48 w 257"/>
                <a:gd name="T11" fmla="*/ 298 h 237"/>
                <a:gd name="T12" fmla="*/ 72 w 257"/>
                <a:gd name="T13" fmla="*/ 353 h 237"/>
                <a:gd name="T14" fmla="*/ 101 w 257"/>
                <a:gd name="T15" fmla="*/ 403 h 237"/>
                <a:gd name="T16" fmla="*/ 135 w 257"/>
                <a:gd name="T17" fmla="*/ 445 h 237"/>
                <a:gd name="T18" fmla="*/ 178 w 257"/>
                <a:gd name="T19" fmla="*/ 485 h 237"/>
                <a:gd name="T20" fmla="*/ 228 w 257"/>
                <a:gd name="T21" fmla="*/ 520 h 237"/>
                <a:gd name="T22" fmla="*/ 281 w 257"/>
                <a:gd name="T23" fmla="*/ 548 h 237"/>
                <a:gd name="T24" fmla="*/ 347 w 257"/>
                <a:gd name="T25" fmla="*/ 570 h 237"/>
                <a:gd name="T26" fmla="*/ 419 w 257"/>
                <a:gd name="T27" fmla="*/ 585 h 237"/>
                <a:gd name="T28" fmla="*/ 498 w 257"/>
                <a:gd name="T29" fmla="*/ 593 h 237"/>
                <a:gd name="T30" fmla="*/ 583 w 257"/>
                <a:gd name="T31" fmla="*/ 590 h 237"/>
                <a:gd name="T32" fmla="*/ 681 w 257"/>
                <a:gd name="T33" fmla="*/ 580 h 237"/>
                <a:gd name="T34" fmla="*/ 594 w 257"/>
                <a:gd name="T35" fmla="*/ 568 h 237"/>
                <a:gd name="T36" fmla="*/ 517 w 257"/>
                <a:gd name="T37" fmla="*/ 550 h 237"/>
                <a:gd name="T38" fmla="*/ 450 w 257"/>
                <a:gd name="T39" fmla="*/ 530 h 237"/>
                <a:gd name="T40" fmla="*/ 392 w 257"/>
                <a:gd name="T41" fmla="*/ 510 h 237"/>
                <a:gd name="T42" fmla="*/ 339 w 257"/>
                <a:gd name="T43" fmla="*/ 483 h 237"/>
                <a:gd name="T44" fmla="*/ 297 w 257"/>
                <a:gd name="T45" fmla="*/ 455 h 237"/>
                <a:gd name="T46" fmla="*/ 257 w 257"/>
                <a:gd name="T47" fmla="*/ 423 h 237"/>
                <a:gd name="T48" fmla="*/ 223 w 257"/>
                <a:gd name="T49" fmla="*/ 388 h 237"/>
                <a:gd name="T50" fmla="*/ 191 w 257"/>
                <a:gd name="T51" fmla="*/ 353 h 237"/>
                <a:gd name="T52" fmla="*/ 162 w 257"/>
                <a:gd name="T53" fmla="*/ 313 h 237"/>
                <a:gd name="T54" fmla="*/ 138 w 257"/>
                <a:gd name="T55" fmla="*/ 268 h 237"/>
                <a:gd name="T56" fmla="*/ 114 w 257"/>
                <a:gd name="T57" fmla="*/ 220 h 237"/>
                <a:gd name="T58" fmla="*/ 87 w 257"/>
                <a:gd name="T59" fmla="*/ 173 h 237"/>
                <a:gd name="T60" fmla="*/ 61 w 257"/>
                <a:gd name="T61" fmla="*/ 118 h 237"/>
                <a:gd name="T62" fmla="*/ 32 w 257"/>
                <a:gd name="T63" fmla="*/ 60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205 w 124"/>
                <a:gd name="T1" fmla="*/ 0 h 110"/>
                <a:gd name="T2" fmla="*/ 330 w 124"/>
                <a:gd name="T3" fmla="*/ 273 h 110"/>
                <a:gd name="T4" fmla="*/ 319 w 124"/>
                <a:gd name="T5" fmla="*/ 270 h 110"/>
                <a:gd name="T6" fmla="*/ 285 w 124"/>
                <a:gd name="T7" fmla="*/ 265 h 110"/>
                <a:gd name="T8" fmla="*/ 237 w 124"/>
                <a:gd name="T9" fmla="*/ 255 h 110"/>
                <a:gd name="T10" fmla="*/ 181 w 124"/>
                <a:gd name="T11" fmla="*/ 250 h 110"/>
                <a:gd name="T12" fmla="*/ 120 w 124"/>
                <a:gd name="T13" fmla="*/ 245 h 110"/>
                <a:gd name="T14" fmla="*/ 67 w 124"/>
                <a:gd name="T15" fmla="*/ 248 h 110"/>
                <a:gd name="T16" fmla="*/ 24 w 124"/>
                <a:gd name="T17" fmla="*/ 258 h 110"/>
                <a:gd name="T18" fmla="*/ 0 w 124"/>
                <a:gd name="T19" fmla="*/ 278 h 110"/>
                <a:gd name="T20" fmla="*/ 11 w 124"/>
                <a:gd name="T21" fmla="*/ 248 h 110"/>
                <a:gd name="T22" fmla="*/ 21 w 124"/>
                <a:gd name="T23" fmla="*/ 225 h 110"/>
                <a:gd name="T24" fmla="*/ 43 w 124"/>
                <a:gd name="T25" fmla="*/ 207 h 110"/>
                <a:gd name="T26" fmla="*/ 67 w 124"/>
                <a:gd name="T27" fmla="*/ 192 h 110"/>
                <a:gd name="T28" fmla="*/ 96 w 124"/>
                <a:gd name="T29" fmla="*/ 182 h 110"/>
                <a:gd name="T30" fmla="*/ 125 w 124"/>
                <a:gd name="T31" fmla="*/ 179 h 110"/>
                <a:gd name="T32" fmla="*/ 157 w 124"/>
                <a:gd name="T33" fmla="*/ 179 h 110"/>
                <a:gd name="T34" fmla="*/ 192 w 124"/>
                <a:gd name="T35" fmla="*/ 187 h 110"/>
                <a:gd name="T36" fmla="*/ 194 w 124"/>
                <a:gd name="T37" fmla="*/ 179 h 110"/>
                <a:gd name="T38" fmla="*/ 186 w 124"/>
                <a:gd name="T39" fmla="*/ 142 h 110"/>
                <a:gd name="T40" fmla="*/ 178 w 124"/>
                <a:gd name="T41" fmla="*/ 96 h 110"/>
                <a:gd name="T42" fmla="*/ 173 w 124"/>
                <a:gd name="T43" fmla="*/ 76 h 110"/>
                <a:gd name="T44" fmla="*/ 168 w 124"/>
                <a:gd name="T45" fmla="*/ 76 h 110"/>
                <a:gd name="T46" fmla="*/ 162 w 124"/>
                <a:gd name="T47" fmla="*/ 73 h 110"/>
                <a:gd name="T48" fmla="*/ 157 w 124"/>
                <a:gd name="T49" fmla="*/ 66 h 110"/>
                <a:gd name="T50" fmla="*/ 152 w 124"/>
                <a:gd name="T51" fmla="*/ 58 h 110"/>
                <a:gd name="T52" fmla="*/ 152 w 124"/>
                <a:gd name="T53" fmla="*/ 48 h 110"/>
                <a:gd name="T54" fmla="*/ 157 w 124"/>
                <a:gd name="T55" fmla="*/ 35 h 110"/>
                <a:gd name="T56" fmla="*/ 176 w 124"/>
                <a:gd name="T57" fmla="*/ 20 h 110"/>
                <a:gd name="T58" fmla="*/ 20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83 w 46"/>
                <a:gd name="T1" fmla="*/ 0 h 94"/>
                <a:gd name="T2" fmla="*/ 53 w 46"/>
                <a:gd name="T3" fmla="*/ 94 h 94"/>
                <a:gd name="T4" fmla="*/ 40 w 46"/>
                <a:gd name="T5" fmla="*/ 154 h 94"/>
                <a:gd name="T6" fmla="*/ 29 w 46"/>
                <a:gd name="T7" fmla="*/ 196 h 94"/>
                <a:gd name="T8" fmla="*/ 0 w 46"/>
                <a:gd name="T9" fmla="*/ 233 h 94"/>
                <a:gd name="T10" fmla="*/ 32 w 46"/>
                <a:gd name="T11" fmla="*/ 218 h 94"/>
                <a:gd name="T12" fmla="*/ 62 w 46"/>
                <a:gd name="T13" fmla="*/ 198 h 94"/>
                <a:gd name="T14" fmla="*/ 86 w 46"/>
                <a:gd name="T15" fmla="*/ 171 h 94"/>
                <a:gd name="T16" fmla="*/ 107 w 46"/>
                <a:gd name="T17" fmla="*/ 141 h 94"/>
                <a:gd name="T18" fmla="*/ 120 w 46"/>
                <a:gd name="T19" fmla="*/ 109 h 94"/>
                <a:gd name="T20" fmla="*/ 123 w 46"/>
                <a:gd name="T21" fmla="*/ 74 h 94"/>
                <a:gd name="T22" fmla="*/ 112 w 46"/>
                <a:gd name="T23" fmla="*/ 37 h 94"/>
                <a:gd name="T24" fmla="*/ 83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16 w 149"/>
                <a:gd name="T3" fmla="*/ 20 h 704"/>
                <a:gd name="T4" fmla="*/ 42 w 149"/>
                <a:gd name="T5" fmla="*/ 46 h 704"/>
                <a:gd name="T6" fmla="*/ 74 w 149"/>
                <a:gd name="T7" fmla="*/ 78 h 704"/>
                <a:gd name="T8" fmla="*/ 108 w 149"/>
                <a:gd name="T9" fmla="*/ 121 h 704"/>
                <a:gd name="T10" fmla="*/ 153 w 149"/>
                <a:gd name="T11" fmla="*/ 173 h 704"/>
                <a:gd name="T12" fmla="*/ 193 w 149"/>
                <a:gd name="T13" fmla="*/ 229 h 704"/>
                <a:gd name="T14" fmla="*/ 232 w 149"/>
                <a:gd name="T15" fmla="*/ 294 h 704"/>
                <a:gd name="T16" fmla="*/ 264 w 149"/>
                <a:gd name="T17" fmla="*/ 369 h 704"/>
                <a:gd name="T18" fmla="*/ 295 w 149"/>
                <a:gd name="T19" fmla="*/ 448 h 704"/>
                <a:gd name="T20" fmla="*/ 317 w 149"/>
                <a:gd name="T21" fmla="*/ 539 h 704"/>
                <a:gd name="T22" fmla="*/ 327 w 149"/>
                <a:gd name="T23" fmla="*/ 640 h 704"/>
                <a:gd name="T24" fmla="*/ 332 w 149"/>
                <a:gd name="T25" fmla="*/ 745 h 704"/>
                <a:gd name="T26" fmla="*/ 317 w 149"/>
                <a:gd name="T27" fmla="*/ 863 h 704"/>
                <a:gd name="T28" fmla="*/ 287 w 149"/>
                <a:gd name="T29" fmla="*/ 987 h 704"/>
                <a:gd name="T30" fmla="*/ 243 w 149"/>
                <a:gd name="T31" fmla="*/ 1117 h 704"/>
                <a:gd name="T32" fmla="*/ 177 w 149"/>
                <a:gd name="T33" fmla="*/ 1261 h 704"/>
                <a:gd name="T34" fmla="*/ 103 w 149"/>
                <a:gd name="T35" fmla="*/ 1424 h 704"/>
                <a:gd name="T36" fmla="*/ 55 w 149"/>
                <a:gd name="T37" fmla="*/ 1575 h 704"/>
                <a:gd name="T38" fmla="*/ 26 w 149"/>
                <a:gd name="T39" fmla="*/ 1715 h 704"/>
                <a:gd name="T40" fmla="*/ 16 w 149"/>
                <a:gd name="T41" fmla="*/ 1849 h 704"/>
                <a:gd name="T42" fmla="*/ 16 w 149"/>
                <a:gd name="T43" fmla="*/ 1977 h 704"/>
                <a:gd name="T44" fmla="*/ 21 w 149"/>
                <a:gd name="T45" fmla="*/ 2094 h 704"/>
                <a:gd name="T46" fmla="*/ 32 w 149"/>
                <a:gd name="T47" fmla="*/ 2199 h 704"/>
                <a:gd name="T48" fmla="*/ 37 w 149"/>
                <a:gd name="T49" fmla="*/ 2300 h 704"/>
                <a:gd name="T50" fmla="*/ 108 w 149"/>
                <a:gd name="T51" fmla="*/ 2248 h 704"/>
                <a:gd name="T52" fmla="*/ 103 w 149"/>
                <a:gd name="T53" fmla="*/ 2222 h 704"/>
                <a:gd name="T54" fmla="*/ 95 w 149"/>
                <a:gd name="T55" fmla="*/ 2146 h 704"/>
                <a:gd name="T56" fmla="*/ 87 w 149"/>
                <a:gd name="T57" fmla="*/ 2032 h 704"/>
                <a:gd name="T58" fmla="*/ 92 w 149"/>
                <a:gd name="T59" fmla="*/ 1879 h 704"/>
                <a:gd name="T60" fmla="*/ 108 w 149"/>
                <a:gd name="T61" fmla="*/ 1696 h 704"/>
                <a:gd name="T62" fmla="*/ 153 w 149"/>
                <a:gd name="T63" fmla="*/ 1487 h 704"/>
                <a:gd name="T64" fmla="*/ 227 w 149"/>
                <a:gd name="T65" fmla="*/ 1261 h 704"/>
                <a:gd name="T66" fmla="*/ 340 w 149"/>
                <a:gd name="T67" fmla="*/ 1023 h 704"/>
                <a:gd name="T68" fmla="*/ 377 w 149"/>
                <a:gd name="T69" fmla="*/ 912 h 704"/>
                <a:gd name="T70" fmla="*/ 393 w 149"/>
                <a:gd name="T71" fmla="*/ 768 h 704"/>
                <a:gd name="T72" fmla="*/ 380 w 149"/>
                <a:gd name="T73" fmla="*/ 601 h 704"/>
                <a:gd name="T74" fmla="*/ 346 w 149"/>
                <a:gd name="T75" fmla="*/ 438 h 704"/>
                <a:gd name="T76" fmla="*/ 287 w 149"/>
                <a:gd name="T77" fmla="*/ 278 h 704"/>
                <a:gd name="T78" fmla="*/ 214 w 149"/>
                <a:gd name="T79" fmla="*/ 144 h 704"/>
                <a:gd name="T80" fmla="*/ 116 w 149"/>
                <a:gd name="T81" fmla="*/ 46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804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/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2804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2C33-5EB4-41E6-BE24-94A42D856E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A3AA2-5732-4401-913E-5FC48E4A3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25587-CB0F-4D8A-ADAB-78335F0E3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84FE-07A4-4E72-96EF-C99E698BB5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A024-AFB0-4C4C-A26A-1728D7FCCD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5A2A2-E334-4C5B-92FE-E86EB52632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02B14-93A5-4686-8F71-B3DA22B22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31B0B-A35E-49CA-8527-3756EACBC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9F42-58D3-4D07-9320-FD61CBD6F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560C-2F1E-49FA-BD3D-04B6DF6574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80405-EA47-4D24-A994-D24767295F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3518D-7701-4720-A8D3-4926222D92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5" y="1722"/>
                  <a:ext cx="60" cy="27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1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3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9 h 40"/>
                    <a:gd name="T24" fmla="*/ 23 w 87"/>
                    <a:gd name="T25" fmla="*/ 12 h 40"/>
                    <a:gd name="T26" fmla="*/ 29 w 87"/>
                    <a:gd name="T27" fmla="*/ 15 h 40"/>
                    <a:gd name="T28" fmla="*/ 36 w 87"/>
                    <a:gd name="T29" fmla="*/ 18 h 40"/>
                    <a:gd name="T30" fmla="*/ 44 w 87"/>
                    <a:gd name="T31" fmla="*/ 22 h 40"/>
                    <a:gd name="T32" fmla="*/ 51 w 87"/>
                    <a:gd name="T33" fmla="*/ 27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702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702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702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702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F9EBF39-844F-4D3F-B46A-80E5822CD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png"/><Relationship Id="rId5" Type="http://schemas.openxmlformats.org/officeDocument/2006/relationships/image" Target="../media/image39.jpeg"/><Relationship Id="rId10" Type="http://schemas.openxmlformats.org/officeDocument/2006/relationships/image" Target="../media/image44.png"/><Relationship Id="rId4" Type="http://schemas.openxmlformats.org/officeDocument/2006/relationships/image" Target="../media/image38.jpeg"/><Relationship Id="rId9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.png"/><Relationship Id="rId18" Type="http://schemas.openxmlformats.org/officeDocument/2006/relationships/image" Target="../media/image59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12" Type="http://schemas.openxmlformats.org/officeDocument/2006/relationships/image" Target="../media/image7.png"/><Relationship Id="rId17" Type="http://schemas.openxmlformats.org/officeDocument/2006/relationships/image" Target="../media/image58.jpeg"/><Relationship Id="rId2" Type="http://schemas.openxmlformats.org/officeDocument/2006/relationships/image" Target="../media/image46.jpeg"/><Relationship Id="rId16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6.png"/><Relationship Id="rId5" Type="http://schemas.openxmlformats.org/officeDocument/2006/relationships/image" Target="../media/image49.jpeg"/><Relationship Id="rId15" Type="http://schemas.openxmlformats.org/officeDocument/2006/relationships/image" Target="../media/image56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Relationship Id="rId1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9632" y="333375"/>
            <a:ext cx="7704981" cy="738188"/>
          </a:xfrm>
        </p:spPr>
        <p:txBody>
          <a:bodyPr/>
          <a:lstStyle/>
          <a:p>
            <a:pPr eaLnBrk="1" hangingPunct="1">
              <a:defRPr/>
            </a:pPr>
            <a:r>
              <a:rPr lang="ru-RU" sz="3100" b="0" dirty="0" smtClean="0">
                <a:solidFill>
                  <a:srgbClr val="000000"/>
                </a:solidFill>
                <a:latin typeface="Georgia" pitchFamily="18" charset="0"/>
              </a:rPr>
              <a:t/>
            </a:r>
            <a:br>
              <a:rPr lang="ru-RU" sz="3100" b="0" dirty="0" smtClean="0">
                <a:solidFill>
                  <a:srgbClr val="000000"/>
                </a:solidFill>
                <a:latin typeface="Georgia" pitchFamily="18" charset="0"/>
              </a:rPr>
            </a:br>
            <a:r>
              <a:rPr lang="ru-RU" sz="2000" b="0" dirty="0" smtClean="0">
                <a:solidFill>
                  <a:srgbClr val="000000"/>
                </a:solidFill>
                <a:latin typeface="Georgia" pitchFamily="18" charset="0"/>
              </a:rPr>
              <a:t>МБ ДОУ  </a:t>
            </a:r>
            <a:r>
              <a:rPr lang="ru-RU" sz="2000" b="0" dirty="0" err="1" smtClean="0">
                <a:solidFill>
                  <a:srgbClr val="000000"/>
                </a:solidFill>
                <a:latin typeface="Georgia" pitchFamily="18" charset="0"/>
              </a:rPr>
              <a:t>Починковский</a:t>
            </a:r>
            <a:r>
              <a:rPr lang="ru-RU" sz="2000" b="0" dirty="0" smtClean="0">
                <a:solidFill>
                  <a:srgbClr val="000000"/>
                </a:solidFill>
                <a:latin typeface="Georgia" pitchFamily="18" charset="0"/>
              </a:rPr>
              <a:t>  детский сад № 2 </a:t>
            </a:r>
            <a:br>
              <a:rPr lang="ru-RU" sz="2000" b="0" dirty="0" smtClean="0">
                <a:solidFill>
                  <a:srgbClr val="000000"/>
                </a:solidFill>
                <a:latin typeface="Georgia" pitchFamily="18" charset="0"/>
              </a:rPr>
            </a:br>
            <a:endParaRPr lang="ru-RU" sz="2000" b="0" dirty="0" smtClean="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536" y="2996952"/>
            <a:ext cx="8748464" cy="503486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dirty="0" smtClean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2800" i="1" dirty="0" smtClean="0">
                <a:solidFill>
                  <a:srgbClr val="0033CC"/>
                </a:solidFill>
                <a:latin typeface="Georgia" pitchFamily="18" charset="0"/>
              </a:rPr>
              <a:t>Тема:</a:t>
            </a:r>
            <a:r>
              <a:rPr lang="ru-RU" sz="2000" i="1" dirty="0" smtClean="0">
                <a:solidFill>
                  <a:srgbClr val="0033CC"/>
                </a:solidFill>
              </a:rPr>
              <a:t> </a:t>
            </a:r>
            <a:r>
              <a:rPr lang="ru-RU" sz="3400" i="1" dirty="0" smtClean="0">
                <a:solidFill>
                  <a:srgbClr val="0033CC"/>
                </a:solidFill>
                <a:latin typeface="Georgia" pitchFamily="18" charset="0"/>
              </a:rPr>
              <a:t>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ru-RU" sz="3400" i="1" dirty="0" smtClean="0">
                <a:solidFill>
                  <a:srgbClr val="0033CC"/>
                </a:solidFill>
                <a:latin typeface="Georgia" pitchFamily="18" charset="0"/>
              </a:rPr>
              <a:t>«Нестандартные материалы в </a:t>
            </a:r>
            <a:r>
              <a:rPr lang="ru-RU" sz="3400" i="1" dirty="0" err="1" smtClean="0">
                <a:solidFill>
                  <a:srgbClr val="0033CC"/>
                </a:solidFill>
                <a:latin typeface="Georgia" pitchFamily="18" charset="0"/>
              </a:rPr>
              <a:t>творчестве,раскрываем</a:t>
            </a:r>
            <a:r>
              <a:rPr lang="ru-RU" sz="3400" i="1" dirty="0" smtClean="0">
                <a:solidFill>
                  <a:srgbClr val="0033CC"/>
                </a:solidFill>
                <a:latin typeface="Georgia" pitchFamily="18" charset="0"/>
              </a:rPr>
              <a:t> </a:t>
            </a:r>
            <a:r>
              <a:rPr lang="ru-RU" sz="3400" i="1" dirty="0" smtClean="0">
                <a:solidFill>
                  <a:srgbClr val="0033CC"/>
                </a:solidFill>
                <a:latin typeface="Georgia" pitchFamily="18" charset="0"/>
              </a:rPr>
              <a:t>потенциал бросового материала».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3400" i="1" dirty="0" smtClean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 flipV="1">
            <a:off x="1979712" y="2357431"/>
            <a:ext cx="6191275" cy="35149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 algn="l">
              <a:lnSpc>
                <a:spcPct val="90000"/>
              </a:lnSpc>
              <a:defRPr/>
            </a:pPr>
            <a:endParaRPr lang="ru-RU" sz="26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lnSpc>
                <a:spcPct val="90000"/>
              </a:lnSpc>
              <a:defRPr/>
            </a:pPr>
            <a:endParaRPr lang="ru-RU" sz="2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lnSpc>
                <a:spcPct val="90000"/>
              </a:lnSpc>
              <a:defRPr/>
            </a:pPr>
            <a:endParaRPr lang="ru-RU" sz="26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0" y="5380672"/>
            <a:ext cx="900112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800" dirty="0" smtClean="0"/>
              <a:t>Воспитатель ; </a:t>
            </a:r>
            <a:r>
              <a:rPr lang="ru-RU" sz="1800" dirty="0" err="1" smtClean="0"/>
              <a:t>Ирсецкая</a:t>
            </a:r>
            <a:r>
              <a:rPr lang="ru-RU" sz="1800" dirty="0" smtClean="0"/>
              <a:t> </a:t>
            </a:r>
            <a:r>
              <a:rPr lang="ru-RU" sz="1800" dirty="0" smtClean="0"/>
              <a:t>Л. В.</a:t>
            </a:r>
          </a:p>
          <a:p>
            <a:endParaRPr lang="ru-RU" sz="1800" dirty="0" smtClean="0"/>
          </a:p>
          <a:p>
            <a:pPr algn="r"/>
            <a:endParaRPr lang="ru-RU" sz="1800" dirty="0" smtClean="0"/>
          </a:p>
          <a:p>
            <a:pPr algn="r"/>
            <a:endParaRPr lang="ru-RU" sz="1800" dirty="0" smtClean="0"/>
          </a:p>
          <a:p>
            <a:pPr algn="r"/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71802" y="5715016"/>
            <a:ext cx="1343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 smtClean="0"/>
              <a:t>с.Починки</a:t>
            </a:r>
            <a:endParaRPr lang="ru-RU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042988" y="260350"/>
            <a:ext cx="6769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 dirty="0">
                <a:solidFill>
                  <a:srgbClr val="0000CC"/>
                </a:solidFill>
              </a:rPr>
              <a:t>Цель мероприятия: 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908050"/>
            <a:ext cx="878522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800" dirty="0"/>
          </a:p>
          <a:p>
            <a:pPr algn="just">
              <a:lnSpc>
                <a:spcPct val="150000"/>
              </a:lnSpc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представления о пользе и возможностях занятий по изготовлению поделок из бросового материала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Практически показать возможности использования бросового материала.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Обосновать, что бросовый материал является доступным в обр</a:t>
            </a:r>
            <a:r>
              <a:rPr lang="ru-RU" sz="2000" dirty="0"/>
              <a:t>ащении для ребёнка </a:t>
            </a:r>
            <a:r>
              <a:rPr lang="ru-RU" sz="2000" dirty="0" smtClean="0"/>
              <a:t> через </a:t>
            </a:r>
            <a:r>
              <a:rPr lang="ru-RU" sz="2000" dirty="0"/>
              <a:t>практическую деятельность</a:t>
            </a:r>
            <a:r>
              <a:rPr lang="ru-RU" sz="20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 smtClean="0"/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 smtClean="0"/>
          </a:p>
          <a:p>
            <a:pPr algn="just">
              <a:lnSpc>
                <a:spcPct val="150000"/>
              </a:lnSpc>
            </a:pPr>
            <a:endParaRPr lang="ru-RU" sz="2000" dirty="0"/>
          </a:p>
        </p:txBody>
      </p:sp>
      <p:pic>
        <p:nvPicPr>
          <p:cNvPr id="5" name="Содержимое 5" descr="20260422_131409 (2)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000232" y="3429000"/>
            <a:ext cx="5111750" cy="29051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195513" y="0"/>
            <a:ext cx="6264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800" b="1">
                <a:solidFill>
                  <a:srgbClr val="0000CC"/>
                </a:solidFill>
              </a:rPr>
              <a:t>Бросовый материал – что это?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38500" y="692150"/>
            <a:ext cx="59055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/>
              <a:t>Всегда найдется дело для умелых рук.</a:t>
            </a:r>
          </a:p>
          <a:p>
            <a:pPr algn="just"/>
            <a:r>
              <a:rPr lang="ru-RU" sz="2400"/>
              <a:t>Если хорошенько поглядеть вокруг...</a:t>
            </a:r>
          </a:p>
          <a:p>
            <a:pPr algn="just"/>
            <a:r>
              <a:rPr lang="ru-RU" sz="2400"/>
              <a:t>А тот, кто дела не найдет,</a:t>
            </a:r>
          </a:p>
          <a:p>
            <a:pPr algn="just"/>
            <a:r>
              <a:rPr lang="ru-RU" sz="2400"/>
              <a:t>Пусть скучает целый год.</a:t>
            </a:r>
          </a:p>
          <a:p>
            <a:pPr algn="just"/>
            <a:r>
              <a:rPr lang="ru-RU" sz="2400"/>
              <a:t>                                         М. Ивенсен</a:t>
            </a:r>
          </a:p>
        </p:txBody>
      </p:sp>
      <p:pic>
        <p:nvPicPr>
          <p:cNvPr id="16388" name="Picture 4" descr="краска для воло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652963"/>
            <a:ext cx="744537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средство ковр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4652963"/>
            <a:ext cx="7334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b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5039518"/>
            <a:ext cx="9366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8181" y="3280719"/>
            <a:ext cx="115252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2626" y="2492375"/>
            <a:ext cx="2881312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450" y="4508500"/>
            <a:ext cx="5810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2250" y="2894012"/>
            <a:ext cx="2376488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1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263" y="4437063"/>
            <a:ext cx="3779837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1ab8e6cd-dbbc-495f-b9dc-362ddc4cf26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95561" y="2174875"/>
            <a:ext cx="2963466" cy="3951288"/>
          </a:xfrm>
        </p:spPr>
      </p:pic>
      <p:pic>
        <p:nvPicPr>
          <p:cNvPr id="9" name="Содержимое 8" descr="1d85b53c-0ad9-40f3-b708-cc730a0bf120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184179" y="2174875"/>
            <a:ext cx="2963466" cy="3951288"/>
          </a:xfr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800" b="1" dirty="0">
                <a:solidFill>
                  <a:srgbClr val="0000CC"/>
                </a:solidFill>
              </a:rPr>
              <a:t>Поделки из бросового материала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000CC"/>
                </a:solidFill>
              </a:rPr>
              <a:t>Поделки из бросового материала</a:t>
            </a:r>
            <a:endParaRPr lang="ru-RU" dirty="0"/>
          </a:p>
        </p:txBody>
      </p:sp>
      <p:pic>
        <p:nvPicPr>
          <p:cNvPr id="10" name="Содержимое 9" descr="7e0956ea-670f-4e9e-9517-3573246dc6dc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05457" y="1600200"/>
            <a:ext cx="3342085" cy="4456113"/>
          </a:xfrm>
        </p:spPr>
      </p:pic>
      <p:pic>
        <p:nvPicPr>
          <p:cNvPr id="11" name="Содержимое 10" descr="415d1277-5832-4d81-b128-f0db45d1831f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808956"/>
            <a:ext cx="4038600" cy="4038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000CC"/>
                </a:solidFill>
              </a:rPr>
              <a:t>Поделки из бросового материала</a:t>
            </a:r>
            <a:endParaRPr lang="ru-RU" dirty="0"/>
          </a:p>
        </p:txBody>
      </p:sp>
      <p:pic>
        <p:nvPicPr>
          <p:cNvPr id="6" name="Содержимое 5" descr="741e38a8-cf66-454f-b268-0baaf907693d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9277"/>
            <a:ext cx="4038600" cy="2957959"/>
          </a:xfrm>
        </p:spPr>
      </p:pic>
      <p:pic>
        <p:nvPicPr>
          <p:cNvPr id="7" name="Содержимое 6" descr="4601ca2a-07b8-4c72-a00d-d719fea4439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808956"/>
            <a:ext cx="4038600" cy="4038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000CC"/>
                </a:solidFill>
              </a:rPr>
              <a:t>Поделки из бросового материала</a:t>
            </a:r>
            <a:endParaRPr lang="ru-RU" dirty="0"/>
          </a:p>
        </p:txBody>
      </p:sp>
      <p:pic>
        <p:nvPicPr>
          <p:cNvPr id="8" name="Содержимое 7" descr="b0d98ffb-bf66-4a72-b6f6-b2372c9b156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97321"/>
            <a:ext cx="4038600" cy="4061871"/>
          </a:xfrm>
        </p:spPr>
      </p:pic>
      <p:pic>
        <p:nvPicPr>
          <p:cNvPr id="11" name="Содержимое 10" descr="7589bbf4-229f-4c54-bb76-03346374a68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96457" y="1600200"/>
            <a:ext cx="3342085" cy="445611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7"/>
          <p:cNvSpPr>
            <a:spLocks noChangeArrowheads="1"/>
          </p:cNvSpPr>
          <p:nvPr/>
        </p:nvSpPr>
        <p:spPr bwMode="auto">
          <a:xfrm>
            <a:off x="4859338" y="692150"/>
            <a:ext cx="41052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sz="1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«Лучшей </a:t>
            </a: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игрушкой </a:t>
            </a:r>
          </a:p>
          <a:p>
            <a:pPr algn="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ребёнка будет та, которую он создал своими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руками».</a:t>
            </a:r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Джон Локк</a:t>
            </a:r>
          </a:p>
        </p:txBody>
      </p:sp>
      <p:sp>
        <p:nvSpPr>
          <p:cNvPr id="19459" name="Rectangle 19"/>
          <p:cNvSpPr>
            <a:spLocks noChangeArrowheads="1"/>
          </p:cNvSpPr>
          <p:nvPr/>
        </p:nvSpPr>
        <p:spPr bwMode="auto">
          <a:xfrm>
            <a:off x="900113" y="0"/>
            <a:ext cx="77406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2800" b="1" dirty="0" smtClean="0">
              <a:solidFill>
                <a:srgbClr val="0000CC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0000CC"/>
                </a:solidFill>
              </a:rPr>
              <a:t>Почему </a:t>
            </a:r>
            <a:r>
              <a:rPr lang="ru-RU" sz="2800" b="1" dirty="0">
                <a:solidFill>
                  <a:srgbClr val="0000CC"/>
                </a:solidFill>
              </a:rPr>
              <a:t>именно бросовый материал</a:t>
            </a:r>
            <a:r>
              <a:rPr lang="ru-RU" sz="2800" b="1" dirty="0" smtClean="0">
                <a:solidFill>
                  <a:srgbClr val="0000CC"/>
                </a:solidFill>
              </a:rPr>
              <a:t>?</a:t>
            </a:r>
            <a:endParaRPr lang="ru-RU" sz="2800" b="1" dirty="0">
              <a:solidFill>
                <a:srgbClr val="0000CC"/>
              </a:solidFill>
            </a:endParaRPr>
          </a:p>
        </p:txBody>
      </p:sp>
      <p:sp>
        <p:nvSpPr>
          <p:cNvPr id="19460" name="Rectangle 22"/>
          <p:cNvSpPr>
            <a:spLocks noChangeArrowheads="1"/>
          </p:cNvSpPr>
          <p:nvPr/>
        </p:nvSpPr>
        <p:spPr bwMode="auto">
          <a:xfrm>
            <a:off x="827584" y="3284538"/>
            <a:ext cx="763284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с разнообразными материалами способствует развитию навыков ручного труда, конструирования, знакомит детей с приемами работы раз-личными инструментами, учит осторожному обращению с ними. Работая с разными материалами, дети знакомятся с их свойствами, разнообразной структурой, приобретают трудовые навыки и умения, учатся мыслить. Ещё Сухомлинский писал: «Чем больше мастерства в детской руке, тем умнее ребенок».</a:t>
            </a:r>
          </a:p>
        </p:txBody>
      </p:sp>
      <p:pic>
        <p:nvPicPr>
          <p:cNvPr id="6" name="Содержимое 6" descr="20260422_1316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928670"/>
            <a:ext cx="3000396" cy="23574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7777162" cy="433388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 smtClean="0">
                <a:solidFill>
                  <a:srgbClr val="0000CC"/>
                </a:solidFill>
                <a:latin typeface="Georgia" pitchFamily="18" charset="0"/>
              </a:rPr>
              <a:t>Влияние на развитие ребёнка </a:t>
            </a: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.</a:t>
            </a:r>
            <a:endParaRPr lang="ru-RU" sz="2700" b="1" dirty="0" smtClean="0">
              <a:solidFill>
                <a:srgbClr val="0000CC"/>
              </a:solidFill>
              <a:latin typeface="Georgia" pitchFamily="18" charset="0"/>
            </a:endParaRP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 rot="2160018">
            <a:off x="395288" y="1341438"/>
            <a:ext cx="208756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Мелкая </a:t>
            </a:r>
          </a:p>
          <a:p>
            <a:r>
              <a:rPr lang="ru-RU" sz="2600" b="1"/>
              <a:t>моторика</a:t>
            </a:r>
            <a:r>
              <a:rPr lang="ru-RU" sz="2400">
                <a:solidFill>
                  <a:schemeClr val="tx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6262688" y="3068638"/>
            <a:ext cx="28813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Фантазия, воображение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5" name="Rectangle 11"/>
          <p:cNvSpPr>
            <a:spLocks noChangeArrowheads="1"/>
          </p:cNvSpPr>
          <p:nvPr/>
        </p:nvSpPr>
        <p:spPr bwMode="auto">
          <a:xfrm rot="-2159802">
            <a:off x="6111875" y="1125538"/>
            <a:ext cx="303212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Творческие способности</a:t>
            </a:r>
            <a:endParaRPr lang="ru-RU" sz="22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6" name="Rectangle 13"/>
          <p:cNvSpPr>
            <a:spLocks noChangeArrowheads="1"/>
          </p:cNvSpPr>
          <p:nvPr/>
        </p:nvSpPr>
        <p:spPr bwMode="auto">
          <a:xfrm rot="-1754737">
            <a:off x="109538" y="4694238"/>
            <a:ext cx="2881312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Координация движений пальцев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7" name="Rectangle 14"/>
          <p:cNvSpPr>
            <a:spLocks noChangeArrowheads="1"/>
          </p:cNvSpPr>
          <p:nvPr/>
        </p:nvSpPr>
        <p:spPr bwMode="auto">
          <a:xfrm>
            <a:off x="2987675" y="5300663"/>
            <a:ext cx="2881313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Трудовые умения и навыки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8" name="Rectangle 15"/>
          <p:cNvSpPr>
            <a:spLocks noChangeArrowheads="1"/>
          </p:cNvSpPr>
          <p:nvPr/>
        </p:nvSpPr>
        <p:spPr bwMode="auto">
          <a:xfrm>
            <a:off x="0" y="3141663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Самочувствие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9" name="Rectangle 18"/>
          <p:cNvSpPr>
            <a:spLocks noChangeArrowheads="1"/>
          </p:cNvSpPr>
          <p:nvPr/>
        </p:nvSpPr>
        <p:spPr bwMode="auto">
          <a:xfrm>
            <a:off x="2627313" y="620713"/>
            <a:ext cx="3384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Внимательность,</a:t>
            </a:r>
          </a:p>
          <a:p>
            <a:r>
              <a:rPr lang="ru-RU" sz="2400" b="1"/>
              <a:t>усидчивость,</a:t>
            </a:r>
          </a:p>
          <a:p>
            <a:r>
              <a:rPr lang="ru-RU" sz="2400" b="1"/>
              <a:t>самостоятельность</a:t>
            </a:r>
            <a:r>
              <a:rPr lang="ru-RU" sz="2400">
                <a:solidFill>
                  <a:schemeClr val="tx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0490" name="Rectangle 20"/>
          <p:cNvSpPr>
            <a:spLocks noChangeArrowheads="1"/>
          </p:cNvSpPr>
          <p:nvPr/>
        </p:nvSpPr>
        <p:spPr bwMode="auto">
          <a:xfrm rot="1902241">
            <a:off x="6053138" y="4572000"/>
            <a:ext cx="25908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Сенсорика:</a:t>
            </a:r>
            <a:r>
              <a:rPr lang="ru-RU" sz="2400" b="1"/>
              <a:t> форма, цвет, размер предметов</a:t>
            </a:r>
            <a:endParaRPr lang="ru-RU" sz="2400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1873250"/>
            <a:ext cx="3259736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7489825" cy="431800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 smtClean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  <p:sp>
        <p:nvSpPr>
          <p:cNvPr id="21507" name="Rectangle 9"/>
          <p:cNvSpPr>
            <a:spLocks noChangeArrowheads="1"/>
          </p:cNvSpPr>
          <p:nvPr/>
        </p:nvSpPr>
        <p:spPr bwMode="auto">
          <a:xfrm>
            <a:off x="395288" y="476250"/>
            <a:ext cx="824867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Поделки, изготовленные детьми из бросового материала, могут иметь разное назначение: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можно использовать в качестве подарков, сувениров;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участия в выставках;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для украшения интерьера комнаты, кабинета;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для игры;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использования по назначению: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карандашница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игольница, подставка под горячее и т.п.;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игр и упражнений.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Изображение 6" descr="-5283270955239600570_1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214686"/>
            <a:ext cx="4013200" cy="3210563"/>
          </a:xfrm>
          <a:prstGeom prst="rect">
            <a:avLst/>
          </a:prstGeom>
        </p:spPr>
      </p:pic>
      <p:pic>
        <p:nvPicPr>
          <p:cNvPr id="7" name="Изображение 9" descr="-5283270955239600571_1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286124"/>
            <a:ext cx="4010025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58" y="1600200"/>
            <a:ext cx="3342084" cy="445611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13781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522363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58" y="1600200"/>
            <a:ext cx="3342084" cy="445611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13781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52208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60422_131119 (2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142984"/>
            <a:ext cx="3342085" cy="4456113"/>
          </a:xfrm>
        </p:spPr>
      </p:pic>
      <p:pic>
        <p:nvPicPr>
          <p:cNvPr id="8" name="Содержимое 7" descr="20260422_13453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29190" y="1214422"/>
            <a:ext cx="3342085" cy="4456113"/>
          </a:xfr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214290"/>
            <a:ext cx="7604151" cy="571504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 smtClean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60422_1112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05457" y="1600200"/>
            <a:ext cx="3342085" cy="4456113"/>
          </a:xfrm>
        </p:spPr>
      </p:pic>
      <p:pic>
        <p:nvPicPr>
          <p:cNvPr id="8" name="Содержимое 7" descr="20260422_131409 (2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714488"/>
            <a:ext cx="4038600" cy="4429155"/>
          </a:xfr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428604"/>
            <a:ext cx="8115328" cy="846158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 smtClean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20260422_1148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00174"/>
            <a:ext cx="3792154" cy="5056205"/>
          </a:xfrm>
        </p:spPr>
      </p:pic>
      <p:pic>
        <p:nvPicPr>
          <p:cNvPr id="9" name="Содержимое 8" descr="20260422_1345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3504" y="1571612"/>
            <a:ext cx="3342085" cy="4857784"/>
          </a:xfr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214290"/>
            <a:ext cx="7604151" cy="571504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 smtClean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1042988" y="188913"/>
            <a:ext cx="7489825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395288" y="908050"/>
            <a:ext cx="8208962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материал для работы относится к категории бросового, при его подборе предъявляются определенные требования. 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должен быть: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безопасным  для детей (не токсичным, не вызывать аллергию);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тщательно промытым и высушенным;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доступным в обработке (вырезаться, протыкаться, склеиваться и т.д.);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не вызывать чувство брезгливости у детей.</a:t>
            </a:r>
          </a:p>
          <a:p>
            <a:pPr algn="just"/>
            <a:endParaRPr lang="ru-RU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9745" y="1134568"/>
            <a:ext cx="2076450" cy="1857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5608" name="Rectangle 6"/>
          <p:cNvSpPr>
            <a:spLocks noChangeArrowheads="1"/>
          </p:cNvSpPr>
          <p:nvPr/>
        </p:nvSpPr>
        <p:spPr bwMode="auto">
          <a:xfrm>
            <a:off x="0" y="2852738"/>
            <a:ext cx="4500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Учёт возрастных особенностей</a:t>
            </a:r>
          </a:p>
        </p:txBody>
      </p:sp>
      <p:sp>
        <p:nvSpPr>
          <p:cNvPr id="25609" name="Rectangle 6"/>
          <p:cNvSpPr>
            <a:spLocks noChangeArrowheads="1"/>
          </p:cNvSpPr>
          <p:nvPr/>
        </p:nvSpPr>
        <p:spPr bwMode="auto">
          <a:xfrm>
            <a:off x="4716463" y="2852738"/>
            <a:ext cx="39608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Время работы и отдых</a:t>
            </a:r>
          </a:p>
        </p:txBody>
      </p:sp>
      <p:sp>
        <p:nvSpPr>
          <p:cNvPr id="25610" name="Rectangle 6"/>
          <p:cNvSpPr>
            <a:spLocks noChangeArrowheads="1"/>
          </p:cNvSpPr>
          <p:nvPr/>
        </p:nvSpPr>
        <p:spPr bwMode="auto">
          <a:xfrm>
            <a:off x="0" y="6156325"/>
            <a:ext cx="4464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Тема урока с учётом умений </a:t>
            </a:r>
          </a:p>
          <a:p>
            <a:r>
              <a:rPr lang="ru-RU" sz="2000" b="1"/>
              <a:t>и навыков учащихся</a:t>
            </a:r>
          </a:p>
        </p:txBody>
      </p:sp>
      <p:sp>
        <p:nvSpPr>
          <p:cNvPr id="25611" name="Rectangle 6"/>
          <p:cNvSpPr>
            <a:spLocks noChangeArrowheads="1"/>
          </p:cNvSpPr>
          <p:nvPr/>
        </p:nvSpPr>
        <p:spPr bwMode="auto">
          <a:xfrm>
            <a:off x="4787900" y="6308725"/>
            <a:ext cx="3960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Положительные эмоции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056" y="3573017"/>
            <a:ext cx="207645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79223"/>
            <a:ext cx="2543944" cy="1729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830" y="3789039"/>
            <a:ext cx="3187620" cy="212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827088" y="549275"/>
            <a:ext cx="3059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Помощь взрослого</a:t>
            </a: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0" y="3860800"/>
            <a:ext cx="4716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Правила техники безопасности</a:t>
            </a:r>
          </a:p>
        </p:txBody>
      </p:sp>
      <p:pic>
        <p:nvPicPr>
          <p:cNvPr id="26629" name="Picture 13" descr="1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5516563"/>
            <a:ext cx="15113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4" descr="1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508500"/>
            <a:ext cx="1584325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6" descr="1492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5157788"/>
            <a:ext cx="425450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7" descr="0046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5589588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8" descr="hand-hygie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5229225"/>
            <a:ext cx="136842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2581275" cy="2209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6" name="Picture 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725" y="2781300"/>
            <a:ext cx="1990725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7" name="Picture 2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27650" y="1196975"/>
            <a:ext cx="381635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8" name="Picture 2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8038" y="4365625"/>
            <a:ext cx="1981200" cy="2295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6639" name="Rectangle 6"/>
          <p:cNvSpPr>
            <a:spLocks noChangeArrowheads="1"/>
          </p:cNvSpPr>
          <p:nvPr/>
        </p:nvSpPr>
        <p:spPr bwMode="auto">
          <a:xfrm>
            <a:off x="5219700" y="549275"/>
            <a:ext cx="3743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Подготовка и обработка материала</a:t>
            </a:r>
          </a:p>
        </p:txBody>
      </p:sp>
      <p:pic>
        <p:nvPicPr>
          <p:cNvPr id="26640" name="Picture 2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96188" y="2565400"/>
            <a:ext cx="1330325" cy="180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Требования к подбору материала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836613"/>
            <a:ext cx="1176337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981075"/>
            <a:ext cx="18049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620713"/>
            <a:ext cx="14319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0511-0901-0516-21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620713"/>
            <a:ext cx="1412875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47244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 descr=" (700x599, 50Kb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113" y="2708275"/>
            <a:ext cx="18351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1863" y="2781300"/>
            <a:ext cx="20891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 descr="1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388" y="333375"/>
            <a:ext cx="10604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 descr="14928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25" y="549275"/>
            <a:ext cx="61595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781300"/>
            <a:ext cx="2881313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19700" y="2565400"/>
            <a:ext cx="5810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68538" y="4581525"/>
            <a:ext cx="11509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6" descr="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83413" y="4652963"/>
            <a:ext cx="21605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68538" y="5516563"/>
            <a:ext cx="10604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1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81525"/>
            <a:ext cx="208915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19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08625" y="4797425"/>
            <a:ext cx="12160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21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667625" y="2420938"/>
            <a:ext cx="1260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Требования к подбору материала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7544" y="1268761"/>
            <a:ext cx="7993831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900" dirty="0"/>
              <a:t>1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закругленными концами.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твердым лезвием – работает только взрослый.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Шило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работает взрослый или под его строгим контролем.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Используется клей ПВА. «Момент» применяет только взрослый.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Пластиковые пищевые контейнеры: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разного объема, цвета,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нео-бычной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формы. Должны быть пустые и чистые.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Цветной пластик.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Должен быть промыт, высушен и заранее нарезан на кусочки. 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Контейнеры от шоколадных яиц -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киндерсюрпризы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Используется как полный контейнер, так и его части (половинки).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Проволока: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медная, алюминиевая, покрытая цветной оболочкой. 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Пробки-стандарт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см от пластиковых бутылок с газирован-ной, минеральной водой и пробки малые меньшего диаметра от емкостей с подсолнечным маслом и соком.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Колпачки.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Малых размеров — от тюбиков с зубной пастой, кремов.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Крышки большого d от емкостей из-под шоколадной пасты, майонеза и т.д.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Бусинки: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округлые, овальные бусинки от старых бус, резинок для волос.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Используются ранее использованные в лепке кусочки.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Фломастеры,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которые отслужили срок использования в рисовании.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eorgi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eorgia" pitchFamily="18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2134</TotalTime>
  <Words>635</Words>
  <Application>Microsoft Office PowerPoint</Application>
  <PresentationFormat>Экран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Шары</vt:lpstr>
      <vt:lpstr> МБ ДОУ  Починковский  детский сад № 2  </vt:lpstr>
      <vt:lpstr>Презентация PowerPoint</vt:lpstr>
      <vt:lpstr>Презентация PowerPoint</vt:lpstr>
      <vt:lpstr>Поделки из бросового материала</vt:lpstr>
      <vt:lpstr>Поделки из бросового материала</vt:lpstr>
      <vt:lpstr>Поделки из бросового материала</vt:lpstr>
      <vt:lpstr>Поделки из бросового материала</vt:lpstr>
      <vt:lpstr>Презентация PowerPoint</vt:lpstr>
      <vt:lpstr>Влияние на развитие ребёнка .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SVETA</cp:lastModifiedBy>
  <cp:revision>55</cp:revision>
  <cp:lastPrinted>2026-04-29T18:38:37Z</cp:lastPrinted>
  <dcterms:created xsi:type="dcterms:W3CDTF">2011-04-16T11:02:42Z</dcterms:created>
  <dcterms:modified xsi:type="dcterms:W3CDTF">2026-04-30T07:43:56Z</dcterms:modified>
</cp:coreProperties>
</file>