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8" r:id="rId6"/>
    <p:sldId id="261" r:id="rId7"/>
    <p:sldId id="269" r:id="rId8"/>
    <p:sldId id="262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357430"/>
            <a:ext cx="7772400" cy="100013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 № 6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Починки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928934"/>
            <a:ext cx="8215370" cy="207170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</a:t>
            </a:r>
            <a:r>
              <a:rPr lang="ru-RU" sz="39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«Нестандартные материалы в творчестве: раскрываем потенциал бросового материала</a:t>
            </a:r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36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5214950"/>
            <a:ext cx="371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Илюшечкина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Наталья Павловна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Тьютор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30.04.2026.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57158" y="500042"/>
            <a:ext cx="8215370" cy="2959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 при работе с бросовым 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материалом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Проверяйте материалы на отсутствие острых краёв, токсичных веществ.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 детей до 5 лет избегайте мелких деталей (пуговицы, бусины).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Используйте нетоксичный клей и краски.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Контролируйте процесс работы, особенно при использовании ножниц.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Проводите занятия в проветриваемом помещении.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САД\Desktop\Фото4\20260429_1020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35819" y="3750472"/>
            <a:ext cx="2786082" cy="257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28596" y="642918"/>
            <a:ext cx="8358246" cy="287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90440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Бросовый материал — это не мусор, а возможности!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творчество доступно каждому;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нестандартные материалы раскрывают потенциал детей с ОВЗ;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 творчество объединяет и дарит радость.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Призыв: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начните сегодня — соберите первую коробку «сокровищ»!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0034" y="428604"/>
            <a:ext cx="8299323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 темы</a:t>
            </a: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 smtClean="0"/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Бросовый материал — доступный и безопасный ресурс для творчества.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 с нестандартными материалами помогают детям с ОВЗ: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 мелкую моторику;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улучшать тактильное восприятие;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выражать эмоции через творчество;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учиться взаимодействовать с окружающими;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 уверенность в своих силах.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САД\Desktop\Фото4\20260429_1020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371526" y="3129540"/>
            <a:ext cx="354448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500042"/>
            <a:ext cx="821537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Что такое бросовый материал?</a:t>
            </a:r>
            <a:endParaRPr lang="ru-RU" sz="2400" i="1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Бросовый материал — это предметы, которые обычно выбрасывают, но их можно использовать для творчества: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пластиковые бутылки, крышки, контейнеры;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картонные коробки, втулки от туалетной бумаги;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яичные лотки, капсулы от киндер‑сюрпризов;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пробки, проволока, старые пуговицы;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природные материалы (шишки, ветки, камешки).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57158" y="642918"/>
            <a:ext cx="8572560" cy="2959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Преимущества использования бросового 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материала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Экономичность: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не требует больших затрат.</a:t>
            </a:r>
          </a:p>
          <a:p>
            <a:pPr lvl="0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Экологичность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даёт вторую жизнь отходам.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Разнообразие: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позволяет создавать множество поделок.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Доступность: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материалы легко найти дома или на улице.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Стимуляция творчества: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нестандартный подход развивает воображение.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avatars.mds.yandex.net/i?id=ca8f58097306c0a8363c30987169afd650547151-5904855-images-thumbs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357562"/>
            <a:ext cx="4405506" cy="290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79296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раскрыть творческий потенциал детей с ОВЗ через работу 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бросовым материалом.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 мелкую моторику и координацию;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стимулировать сенсорное восприятие (тактильное, зрительное);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 навыки работы с разными материалами;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 бережное отношение к природе;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создавать ситуации успеха для каждого ребёнка.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avatars.mds.yandex.net/i?id=8e8d9bd0c5db2c25032c1e0ce6c22a52108ab29e-10310233-images-thumbs&amp;n=13"/>
          <p:cNvPicPr/>
          <p:nvPr/>
        </p:nvPicPr>
        <p:blipFill>
          <a:blip r:embed="rId2"/>
          <a:srcRect b="46875"/>
          <a:stretch>
            <a:fillRect/>
          </a:stretch>
        </p:blipFill>
        <p:spPr bwMode="auto">
          <a:xfrm>
            <a:off x="4357686" y="3357562"/>
            <a:ext cx="4310071" cy="304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14282" y="357166"/>
            <a:ext cx="8715436" cy="380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90440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Техники работы с бросовым материалом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Конструирование: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создание объёмных фигур (роботы из коробок, домики из бутылок).</a:t>
            </a:r>
          </a:p>
          <a:p>
            <a:pPr lvl="0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Аппликация: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наклеивание элементов на основу (картины из пробок, мозаика из крышек).</a:t>
            </a:r>
          </a:p>
          <a:p>
            <a:pPr lvl="0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Декупаж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декорирование предметов салфетками или бумагой.</a:t>
            </a:r>
          </a:p>
          <a:p>
            <a:pPr lvl="0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Лепка с элементами: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добавление бросовых материалов в пластилин или 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глину (глаза из пуговиц, волосы из ниток).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 музыкальных инструментов: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маракасы из капсул, барабаны из 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банок.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avatars.mds.yandex.net/i?id=2834dea84e3c245393083eb3c5678a1926018606-8497287-images-thumbs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4286256"/>
            <a:ext cx="2882449" cy="193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АД\Desktop\Фото4\20260429_1056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4214818"/>
            <a:ext cx="252666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28794" y="285728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Различные материалы: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0274" b="6249"/>
          <a:stretch>
            <a:fillRect/>
          </a:stretch>
        </p:blipFill>
        <p:spPr bwMode="auto">
          <a:xfrm>
            <a:off x="714348" y="1142984"/>
            <a:ext cx="1871661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3178" t="4870" r="4660" b="7467"/>
          <a:stretch>
            <a:fillRect/>
          </a:stretch>
        </p:blipFill>
        <p:spPr bwMode="auto">
          <a:xfrm>
            <a:off x="2857488" y="1142984"/>
            <a:ext cx="185738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3947"/>
          <a:stretch>
            <a:fillRect/>
          </a:stretch>
        </p:blipFill>
        <p:spPr bwMode="auto">
          <a:xfrm>
            <a:off x="5000628" y="1142984"/>
            <a:ext cx="1738312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4491"/>
          <a:stretch>
            <a:fillRect/>
          </a:stretch>
        </p:blipFill>
        <p:spPr bwMode="auto">
          <a:xfrm>
            <a:off x="7000892" y="1142984"/>
            <a:ext cx="1519237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786058"/>
            <a:ext cx="18383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968"/>
          <a:stretch>
            <a:fillRect/>
          </a:stretch>
        </p:blipFill>
        <p:spPr bwMode="auto">
          <a:xfrm>
            <a:off x="2714612" y="2714620"/>
            <a:ext cx="196215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628" y="2786058"/>
            <a:ext cx="1590675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25872"/>
          <a:stretch>
            <a:fillRect/>
          </a:stretch>
        </p:blipFill>
        <p:spPr bwMode="auto">
          <a:xfrm>
            <a:off x="7000892" y="2786058"/>
            <a:ext cx="1214446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1250" b="6249"/>
          <a:stretch>
            <a:fillRect/>
          </a:stretch>
        </p:blipFill>
        <p:spPr bwMode="auto">
          <a:xfrm>
            <a:off x="642910" y="4572008"/>
            <a:ext cx="192405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3788" r="5302" b="6249"/>
          <a:stretch>
            <a:fillRect/>
          </a:stretch>
        </p:blipFill>
        <p:spPr bwMode="auto">
          <a:xfrm>
            <a:off x="2786050" y="4714884"/>
            <a:ext cx="171451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4643446"/>
            <a:ext cx="2057400" cy="170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6249"/>
          <a:stretch>
            <a:fillRect/>
          </a:stretch>
        </p:blipFill>
        <p:spPr bwMode="auto">
          <a:xfrm>
            <a:off x="7072330" y="4357694"/>
            <a:ext cx="18288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5784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57158" y="500042"/>
            <a:ext cx="8286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Примеры поделок для разных возрастов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avatars.mds.yandex.net/i?id=14f27d54ac177e6a19a360a37e61bff1e84d3820-8497831-images-thumbs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192882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i?id=c42eb4998840a0db7bd4a126d37b23b31849ffe3-5255429-images-thumbs&amp;n=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500174"/>
            <a:ext cx="2000256" cy="252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avatars.mds.yandex.net/i?id=14f5a7b73cee765ca53b5fbd42c028f8c238ac9a-5713591-images-thumbs&amp;n=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428736"/>
            <a:ext cx="1657349" cy="261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САД\Desktop\Фото4\20260429_1059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34064" y="4037912"/>
            <a:ext cx="2301463" cy="236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i?id=857657dbbc69d095313f866708b3bd96ff1a3a27-12427807-images-thumbs&amp;n=13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694" y="4214818"/>
            <a:ext cx="313266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i?id=4fd528338fc3ff7a5cb935ed411d9efbe30be1f9-3740951-images-thumbs&amp;n=13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6715140" y="1428736"/>
            <a:ext cx="1792340" cy="266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7158" y="428604"/>
            <a:ext cx="842968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 педагогам и родителям</a:t>
            </a:r>
          </a:p>
          <a:p>
            <a:r>
              <a:rPr lang="ru-RU" dirty="0" smtClean="0"/>
              <a:t> 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Советы для успеха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начинайте с простых заданий;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хвалите за любой результат;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 исправляйте работу ребёнка без его согласия;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предлагайте выбор материалов и идей;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создавайте «творческий уголок» с запасом бросового материала;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включайте музыку и сказки во время занятий.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САД\Desktop\Фото4\20260429_1058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929066"/>
            <a:ext cx="400052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avatars.mds.yandex.net/i?id=7b1c98945aa64f92be80ec8a1a6377b5ce0dda8f-5210109-images-thumbs&amp;n=13"/>
          <p:cNvPicPr/>
          <p:nvPr/>
        </p:nvPicPr>
        <p:blipFill>
          <a:blip r:embed="rId3"/>
          <a:srcRect t="11111" b="5556"/>
          <a:stretch>
            <a:fillRect/>
          </a:stretch>
        </p:blipFill>
        <p:spPr bwMode="auto">
          <a:xfrm>
            <a:off x="428596" y="4143380"/>
            <a:ext cx="400052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353</TotalTime>
  <Words>25</Words>
  <PresentationFormat>Экран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   Муниципальное бюджетное дошкольное образовательное учреждение Починковский детский сад № 6 с. Починки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Починковский детскийо сад № 6 с. Починки </dc:title>
  <dc:creator>САД</dc:creator>
  <cp:lastModifiedBy>САД</cp:lastModifiedBy>
  <cp:revision>45</cp:revision>
  <dcterms:created xsi:type="dcterms:W3CDTF">2026-04-28T10:25:31Z</dcterms:created>
  <dcterms:modified xsi:type="dcterms:W3CDTF">2026-04-30T05:01:12Z</dcterms:modified>
</cp:coreProperties>
</file>