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469189"/>
              </p:ext>
            </p:extLst>
          </p:nvPr>
        </p:nvGraphicFramePr>
        <p:xfrm>
          <a:off x="395536" y="260648"/>
          <a:ext cx="8424936" cy="6264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/>
                <a:gridCol w="2808312"/>
                <a:gridCol w="2808312"/>
              </a:tblGrid>
              <a:tr h="783087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Сделать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работе</a:t>
                      </a:r>
                      <a:endParaRPr lang="en-US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Сделано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78308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78308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78308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78308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78308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78308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7830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109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Щетка рисунок для детей - 51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76400"/>
            <a:ext cx="7468418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985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68" y="1663038"/>
            <a:ext cx="5745914" cy="323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810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68" y="1663038"/>
            <a:ext cx="5745914" cy="323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558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Щетка рисунок для детей - 51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76400"/>
            <a:ext cx="7468418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922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Гантели картинки для детей - 24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6672"/>
            <a:ext cx="5904656" cy="590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489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Завтрак без фона ПНГ на Прозрачном Фоне • Скачать PNG Завтрак без фо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192"/>
            <a:ext cx="732005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665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исунок лучший детский сад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665147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766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Дома - на прозрачном фоне png | Дошкольные идеи, Картинки, Д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2" name="Picture 4" descr="Дом на прозрачном фоне - Png (пнг) картинки и иконки без фо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0648"/>
            <a:ext cx="696159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683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кольный клипарт на прозрачном фоне - 45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5"/>
            <a:ext cx="8944432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144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завтрак ужин Однодневная еда питание PNG , Завтрак клипарт, яйцо, хлеб PNG  картинки и пнг PSD рисунок для бесплатной загруз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871871"/>
            <a:ext cx="5184576" cy="520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1037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Экран (4:3)</PresentationFormat>
  <Paragraphs>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SVETA</dc:creator>
  <cp:lastModifiedBy>SVETA</cp:lastModifiedBy>
  <cp:revision>2</cp:revision>
  <dcterms:created xsi:type="dcterms:W3CDTF">2023-08-29T06:50:44Z</dcterms:created>
  <dcterms:modified xsi:type="dcterms:W3CDTF">2023-08-29T07:03:12Z</dcterms:modified>
</cp:coreProperties>
</file>